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2017/9/20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DA5D1-4382-441F-B2ED-FBD4574662B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1429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t>2017/9/20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WF on NR Closed-loop Power Control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1752600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Samsung, Nokia, NSB, NTT DOCOMO, InterDigital, Motorola Mobility, Lenovo, Intel, CATT, LGE, Sharp, Verizon, Panasonic, AT&amp;T, KDDI, ZTE, IITH, IITM, </a:t>
            </a:r>
            <a:r>
              <a:rPr lang="en-US" altLang="ja-JP" dirty="0" err="1" smtClean="0">
                <a:solidFill>
                  <a:schemeClr val="tx1"/>
                </a:solidFill>
              </a:rPr>
              <a:t>CEWiT</a:t>
            </a:r>
            <a:r>
              <a:rPr lang="en-US" altLang="ja-JP" dirty="0" smtClean="0">
                <a:solidFill>
                  <a:schemeClr val="tx1"/>
                </a:solidFill>
              </a:rPr>
              <a:t>, Reliance-</a:t>
            </a:r>
            <a:r>
              <a:rPr lang="en-US" altLang="ja-JP" dirty="0" err="1" smtClean="0">
                <a:solidFill>
                  <a:schemeClr val="tx1"/>
                </a:solidFill>
              </a:rPr>
              <a:t>jio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Tajas</a:t>
            </a:r>
            <a:r>
              <a:rPr lang="en-US" altLang="ja-JP" dirty="0" smtClean="0">
                <a:solidFill>
                  <a:schemeClr val="tx1"/>
                </a:solidFill>
              </a:rPr>
              <a:t> Networks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dirty="0" smtClean="0"/>
              <a:t>R1-1716878</a:t>
            </a:r>
            <a:endParaRPr lang="ja-JP" altLang="en-US" sz="2400" i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11518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NR </a:t>
            </a:r>
            <a:r>
              <a:rPr lang="en-US" altLang="ja-JP" sz="2400" dirty="0" smtClean="0"/>
              <a:t>Ad-Hoc #3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Nagoya, </a:t>
            </a:r>
            <a:r>
              <a:rPr lang="en-US" altLang="ja-JP" sz="2400" dirty="0" smtClean="0"/>
              <a:t>Japan, 18 </a:t>
            </a:r>
            <a:r>
              <a:rPr lang="en-US" altLang="ja-JP" sz="2400" dirty="0"/>
              <a:t>- </a:t>
            </a:r>
            <a:r>
              <a:rPr lang="en-US" altLang="ja-JP" sz="2400" dirty="0" smtClean="0"/>
              <a:t>21 </a:t>
            </a:r>
            <a:r>
              <a:rPr lang="en-US" altLang="ja-JP" sz="2400" dirty="0"/>
              <a:t>September </a:t>
            </a:r>
            <a:r>
              <a:rPr lang="en-US" altLang="ja-JP" sz="2400" dirty="0" smtClean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6.7.1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ja-JP" dirty="0" smtClean="0"/>
              <a:t>Backgrounds on LTE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5256584"/>
          </a:xfrm>
        </p:spPr>
        <p:txBody>
          <a:bodyPr>
            <a:noAutofit/>
          </a:bodyPr>
          <a:lstStyle/>
          <a:p>
            <a:endParaRPr lang="en-US" altLang="ja-JP" sz="2400" dirty="0" smtClean="0"/>
          </a:p>
          <a:p>
            <a:endParaRPr lang="en-US" altLang="ja-JP" sz="2400" dirty="0"/>
          </a:p>
          <a:p>
            <a:r>
              <a:rPr lang="en-US" altLang="ja-JP" sz="2400" dirty="0" smtClean="0"/>
              <a:t>Absolute TPC command</a:t>
            </a:r>
            <a:endParaRPr lang="ja-JP" altLang="ja-JP" sz="2400" dirty="0"/>
          </a:p>
          <a:p>
            <a:pPr lvl="1"/>
            <a:r>
              <a:rPr lang="en-US" altLang="ja-JP" sz="2000" dirty="0"/>
              <a:t>Well-suited to scenarios where the scheduling of the UE’s UL transmissions can be intermittent.</a:t>
            </a:r>
          </a:p>
          <a:p>
            <a:pPr lvl="1"/>
            <a:r>
              <a:rPr lang="en-US" altLang="ja-JP" sz="2000" i="1" dirty="0" smtClean="0"/>
              <a:t>f</a:t>
            </a:r>
            <a:r>
              <a:rPr lang="en-US" altLang="ja-JP" sz="2000" i="1" baseline="-25000" dirty="0" smtClean="0"/>
              <a:t>c</a:t>
            </a:r>
            <a:r>
              <a:rPr lang="en-US" altLang="ja-JP" sz="2000" dirty="0" smtClean="0"/>
              <a:t>(</a:t>
            </a:r>
            <a:r>
              <a:rPr lang="en-US" altLang="ja-JP" sz="2000" i="1" dirty="0" err="1" smtClean="0"/>
              <a:t>i</a:t>
            </a:r>
            <a:r>
              <a:rPr lang="en-US" altLang="ja-JP" sz="2000" dirty="0"/>
              <a:t>) = </a:t>
            </a:r>
            <a:r>
              <a:rPr lang="el-GR" altLang="ja-JP" sz="2000" dirty="0"/>
              <a:t>δ</a:t>
            </a:r>
            <a:r>
              <a:rPr lang="en-US" altLang="ja-JP" sz="2000" baseline="-25000" dirty="0" err="1"/>
              <a:t>PUSCH,c</a:t>
            </a:r>
            <a:r>
              <a:rPr lang="en-US" altLang="ja-JP" sz="2000" dirty="0"/>
              <a:t>(</a:t>
            </a:r>
            <a:r>
              <a:rPr lang="en-US" altLang="ja-JP" sz="2000" i="1" dirty="0" err="1"/>
              <a:t>i</a:t>
            </a:r>
            <a:r>
              <a:rPr lang="en-US" altLang="ja-JP" sz="2000" dirty="0"/>
              <a:t> – </a:t>
            </a:r>
            <a:r>
              <a:rPr lang="en-US" altLang="ja-JP" sz="2000" i="1" dirty="0"/>
              <a:t>K</a:t>
            </a:r>
            <a:r>
              <a:rPr lang="en-US" altLang="ja-JP" sz="2000" baseline="-25000" dirty="0"/>
              <a:t>PUSCH</a:t>
            </a:r>
            <a:r>
              <a:rPr lang="en-US" altLang="ja-JP" sz="2000" dirty="0"/>
              <a:t>)</a:t>
            </a:r>
          </a:p>
          <a:p>
            <a:r>
              <a:rPr lang="en-US" altLang="ja-JP" sz="2400" dirty="0" smtClean="0"/>
              <a:t>Accumulative TPC command</a:t>
            </a:r>
          </a:p>
          <a:p>
            <a:pPr lvl="1"/>
            <a:r>
              <a:rPr lang="en-US" altLang="ja-JP" sz="2000" dirty="0" smtClean="0"/>
              <a:t>It </a:t>
            </a:r>
            <a:r>
              <a:rPr lang="en-US" altLang="ja-JP" sz="2000" dirty="0"/>
              <a:t>is well-suited to fine-tuning of the transmission power</a:t>
            </a:r>
          </a:p>
          <a:p>
            <a:pPr lvl="1"/>
            <a:r>
              <a:rPr lang="en-US" altLang="ja-JP" sz="2000" dirty="0" smtClean="0"/>
              <a:t>It </a:t>
            </a:r>
            <a:r>
              <a:rPr lang="en-US" altLang="ja-JP" sz="2000" dirty="0"/>
              <a:t>can be applied to scenarios where a UE receives power control commands in groups of successive subframes</a:t>
            </a:r>
          </a:p>
          <a:p>
            <a:pPr lvl="1"/>
            <a:r>
              <a:rPr lang="en-US" altLang="ja-JP" sz="2000" i="1" dirty="0" smtClean="0"/>
              <a:t>f</a:t>
            </a:r>
            <a:r>
              <a:rPr lang="en-US" altLang="ja-JP" sz="2000" i="1" baseline="-25000" dirty="0" smtClean="0"/>
              <a:t>c</a:t>
            </a:r>
            <a:r>
              <a:rPr lang="en-US" altLang="ja-JP" sz="2000" dirty="0" smtClean="0"/>
              <a:t>(</a:t>
            </a:r>
            <a:r>
              <a:rPr lang="en-US" altLang="ja-JP" sz="2000" i="1" dirty="0" err="1" smtClean="0"/>
              <a:t>i</a:t>
            </a:r>
            <a:r>
              <a:rPr lang="en-US" altLang="ja-JP" sz="2000" dirty="0"/>
              <a:t>) = </a:t>
            </a:r>
            <a:r>
              <a:rPr lang="en-US" altLang="ja-JP" sz="2000" i="1" dirty="0"/>
              <a:t>f</a:t>
            </a:r>
            <a:r>
              <a:rPr lang="en-US" altLang="ja-JP" sz="2000" i="1" baseline="-25000" dirty="0"/>
              <a:t>c</a:t>
            </a:r>
            <a:r>
              <a:rPr lang="en-US" altLang="ja-JP" sz="2000" dirty="0"/>
              <a:t>(</a:t>
            </a:r>
            <a:r>
              <a:rPr lang="en-US" altLang="ja-JP" sz="2000" i="1" dirty="0" err="1"/>
              <a:t>i</a:t>
            </a:r>
            <a:r>
              <a:rPr lang="en-US" altLang="ja-JP" sz="2000" dirty="0"/>
              <a:t> – 1) + </a:t>
            </a:r>
            <a:r>
              <a:rPr lang="el-GR" altLang="ja-JP" sz="2000" dirty="0"/>
              <a:t>δ</a:t>
            </a:r>
            <a:r>
              <a:rPr lang="en-US" altLang="ja-JP" sz="2000" baseline="-25000" dirty="0" err="1"/>
              <a:t>PUSCH,c</a:t>
            </a:r>
            <a:r>
              <a:rPr lang="en-US" altLang="ja-JP" sz="2000" dirty="0"/>
              <a:t>(</a:t>
            </a:r>
            <a:r>
              <a:rPr lang="en-US" altLang="ja-JP" sz="2000" i="1" dirty="0" err="1"/>
              <a:t>i</a:t>
            </a:r>
            <a:r>
              <a:rPr lang="en-US" altLang="ja-JP" sz="2000" dirty="0"/>
              <a:t> – </a:t>
            </a:r>
            <a:r>
              <a:rPr lang="en-US" altLang="ja-JP" sz="2000" i="1" dirty="0"/>
              <a:t>K</a:t>
            </a:r>
            <a:r>
              <a:rPr lang="en-US" altLang="ja-JP" sz="2000" baseline="-25000" dirty="0"/>
              <a:t>PUSCH</a:t>
            </a:r>
            <a:r>
              <a:rPr lang="en-US" altLang="ja-JP" sz="2000" dirty="0"/>
              <a:t>)</a:t>
            </a:r>
          </a:p>
          <a:p>
            <a:r>
              <a:rPr lang="en-US" altLang="ja-JP" sz="2400" dirty="0" smtClean="0"/>
              <a:t>Switching between two modes is semi-statically configured for each UE by RRC signaling.</a:t>
            </a:r>
          </a:p>
          <a:p>
            <a:pPr marL="0" indent="0">
              <a:buNone/>
            </a:pPr>
            <a:endParaRPr lang="ja-JP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657959"/>
              </p:ext>
            </p:extLst>
          </p:nvPr>
        </p:nvGraphicFramePr>
        <p:xfrm>
          <a:off x="1154113" y="1352823"/>
          <a:ext cx="6829425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" name="Equation" r:id="rId3" imgW="4267080" imgH="444240" progId="Equation.DSMT4">
                  <p:embed/>
                </p:oleObj>
              </mc:Choice>
              <mc:Fallback>
                <p:oleObj name="Equation" r:id="rId3" imgW="4267080" imgH="4442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4113" y="1352823"/>
                        <a:ext cx="6829425" cy="708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256584"/>
          </a:xfrm>
        </p:spPr>
        <p:txBody>
          <a:bodyPr>
            <a:normAutofit/>
          </a:bodyPr>
          <a:lstStyle/>
          <a:p>
            <a:pPr lvl="0" algn="just">
              <a:buFont typeface="Symbol"/>
              <a:buChar char=""/>
            </a:pPr>
            <a:r>
              <a:rPr lang="en-US" altLang="ja-JP" sz="2400" dirty="0">
                <a:ea typeface="SimSun"/>
                <a:cs typeface="Times New Roman"/>
              </a:rPr>
              <a:t>For </a:t>
            </a:r>
            <a:r>
              <a:rPr lang="en-US" altLang="ja-JP" sz="2400" dirty="0" smtClean="0">
                <a:ea typeface="SimSun"/>
                <a:cs typeface="Times New Roman"/>
              </a:rPr>
              <a:t>NR-PUSCH</a:t>
            </a:r>
            <a:endParaRPr lang="ja-JP" altLang="ja-JP" sz="2400" dirty="0">
              <a:ea typeface="SimSun"/>
              <a:cs typeface="Times New Roman"/>
            </a:endParaRPr>
          </a:p>
          <a:p>
            <a:pPr lvl="1" algn="just">
              <a:buFont typeface="Arial"/>
              <a:buChar char="–"/>
            </a:pPr>
            <a:r>
              <a:rPr lang="en-US" altLang="ja-JP" sz="2000" dirty="0" smtClean="0">
                <a:ea typeface="SimSun"/>
                <a:cs typeface="Times New Roman"/>
              </a:rPr>
              <a:t>Both absolute and accumulative TPC commands modes</a:t>
            </a:r>
            <a:r>
              <a:rPr lang="en-US" altLang="ja-JP" sz="2000" dirty="0" smtClean="0">
                <a:solidFill>
                  <a:srgbClr val="FF0000"/>
                </a:solidFill>
                <a:ea typeface="SimSun"/>
                <a:cs typeface="Times New Roman"/>
              </a:rPr>
              <a:t> </a:t>
            </a:r>
            <a:r>
              <a:rPr lang="en-US" altLang="ja-JP" sz="2000" dirty="0" smtClean="0">
                <a:ea typeface="SimSun"/>
                <a:cs typeface="Times New Roman"/>
              </a:rPr>
              <a:t>are supported.</a:t>
            </a:r>
          </a:p>
          <a:p>
            <a:pPr lvl="1" algn="just">
              <a:buFont typeface="Arial"/>
              <a:buChar char="–"/>
            </a:pPr>
            <a:r>
              <a:rPr lang="en-US" altLang="ja-JP" sz="2000" dirty="0" smtClean="0">
                <a:ea typeface="SimSun"/>
                <a:cs typeface="Times New Roman"/>
              </a:rPr>
              <a:t>FFS on switching between two modes</a:t>
            </a:r>
          </a:p>
          <a:p>
            <a:pPr lvl="1" algn="just">
              <a:buFont typeface="Arial"/>
              <a:buChar char="–"/>
            </a:pPr>
            <a:r>
              <a:rPr lang="en-US" altLang="ja-JP" sz="2000" dirty="0" smtClean="0">
                <a:ea typeface="SimSun"/>
                <a:cs typeface="Times New Roman"/>
              </a:rPr>
              <a:t>For </a:t>
            </a:r>
            <a:r>
              <a:rPr lang="en-US" altLang="ja-JP" sz="2000" dirty="0">
                <a:ea typeface="SimSun"/>
                <a:cs typeface="Times New Roman"/>
              </a:rPr>
              <a:t>accumulative </a:t>
            </a:r>
            <a:r>
              <a:rPr lang="en-US" altLang="ja-JP" sz="2000" dirty="0" smtClean="0">
                <a:ea typeface="SimSun"/>
                <a:cs typeface="Times New Roman"/>
              </a:rPr>
              <a:t>TPC, FFS: when UE has to reset </a:t>
            </a:r>
            <a:r>
              <a:rPr lang="en-US" altLang="ja-JP" sz="2000" i="1" dirty="0" smtClean="0">
                <a:ea typeface="SimSun"/>
                <a:cs typeface="Times New Roman"/>
              </a:rPr>
              <a:t>f</a:t>
            </a:r>
            <a:r>
              <a:rPr lang="en-US" altLang="ja-JP" sz="2000" baseline="-25000" dirty="0" smtClean="0">
                <a:ea typeface="SimSun"/>
                <a:cs typeface="Times New Roman"/>
              </a:rPr>
              <a:t>c</a:t>
            </a:r>
            <a:r>
              <a:rPr lang="en-US" altLang="ja-JP" sz="2000" dirty="0" smtClean="0">
                <a:ea typeface="SimSun"/>
                <a:cs typeface="Times New Roman"/>
              </a:rPr>
              <a:t>(</a:t>
            </a:r>
            <a:r>
              <a:rPr lang="en-US" altLang="ja-JP" sz="2000" i="1" dirty="0" err="1" smtClean="0">
                <a:ea typeface="SimSun"/>
                <a:cs typeface="Times New Roman"/>
              </a:rPr>
              <a:t>i</a:t>
            </a:r>
            <a:r>
              <a:rPr lang="en-US" altLang="ja-JP" sz="2000" dirty="0" smtClean="0">
                <a:ea typeface="SimSun"/>
                <a:cs typeface="Times New Roman"/>
              </a:rPr>
              <a:t>)</a:t>
            </a:r>
          </a:p>
          <a:p>
            <a:pPr lvl="1" algn="just">
              <a:buFont typeface="Arial"/>
              <a:buChar char="–"/>
            </a:pPr>
            <a:r>
              <a:rPr lang="en-US" altLang="ja-JP" sz="2000" dirty="0" smtClean="0">
                <a:ea typeface="SimSun"/>
                <a:cs typeface="Times New Roman"/>
              </a:rPr>
              <a:t>FFS on K</a:t>
            </a:r>
            <a:r>
              <a:rPr lang="en-US" altLang="ja-JP" sz="2000" baseline="-25000" dirty="0" smtClean="0">
                <a:ea typeface="SimSun"/>
                <a:cs typeface="Times New Roman"/>
              </a:rPr>
              <a:t>PUSCH</a:t>
            </a:r>
          </a:p>
          <a:p>
            <a:pPr lvl="1" algn="just">
              <a:buFont typeface="Arial"/>
              <a:buChar char="–"/>
            </a:pPr>
            <a:endParaRPr lang="ja-JP" altLang="ja-JP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0708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4005</TotalTime>
  <Words>193</Words>
  <Application>Microsoft Office PowerPoint</Application>
  <PresentationFormat>화면 슬라이드 쇼(4:3)</PresentationFormat>
  <Paragraphs>24</Paragraphs>
  <Slides>3</Slides>
  <Notes>1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5" baseType="lpstr">
      <vt:lpstr>Office ​​テーマ</vt:lpstr>
      <vt:lpstr>Equation</vt:lpstr>
      <vt:lpstr>WF on NR Closed-loop Power Control</vt:lpstr>
      <vt:lpstr>Backgrounds on LTE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Hyunseok</cp:lastModifiedBy>
  <cp:revision>233</cp:revision>
  <dcterms:created xsi:type="dcterms:W3CDTF">2017-01-16T18:53:25Z</dcterms:created>
  <dcterms:modified xsi:type="dcterms:W3CDTF">2017-09-20T11:49:45Z</dcterms:modified>
</cp:coreProperties>
</file>