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CSI-RS bandwidth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Samsung, Qualcomm, Intel, …</a:t>
            </a:r>
            <a:endParaRPr lang="ko-KR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atinLnBrk="0"/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3GPP TSG RAN WG1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Meeting NR#3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                                                            R1-17</a:t>
            </a:r>
            <a:r>
              <a:rPr lang="en-US" altLang="en-GB" sz="2000" dirty="0">
                <a:solidFill>
                  <a:prstClr val="black"/>
                </a:solidFill>
                <a:latin typeface="Calibri"/>
              </a:rPr>
              <a:t>16782</a:t>
            </a:r>
            <a:endParaRPr lang="en-US" altLang="en-GB" sz="2000" dirty="0" smtClean="0">
              <a:solidFill>
                <a:prstClr val="black"/>
              </a:solidFill>
              <a:latin typeface="Calibri"/>
            </a:endParaRPr>
          </a:p>
          <a:p>
            <a:pPr latinLnBrk="0"/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Nagoya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,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Japan,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18th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–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21st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en-GB" sz="2000" dirty="0" smtClean="0">
                <a:solidFill>
                  <a:prstClr val="black"/>
                </a:solidFill>
                <a:latin typeface="Calibri"/>
              </a:rPr>
              <a:t>September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 2017</a:t>
            </a:r>
            <a:endParaRPr lang="zh-CN" altLang="zh-CN" sz="2000" dirty="0" smtClean="0">
              <a:solidFill>
                <a:prstClr val="black"/>
              </a:solidFill>
              <a:latin typeface="Calibri"/>
            </a:endParaRPr>
          </a:p>
          <a:p>
            <a:pPr latinLnBrk="0">
              <a:spcBef>
                <a:spcPct val="20000"/>
              </a:spcBef>
              <a:defRPr/>
            </a:pPr>
            <a:r>
              <a:rPr lang="en-US" altLang="ja-JP" sz="2000" dirty="0" smtClean="0">
                <a:solidFill>
                  <a:prstClr val="black"/>
                </a:solidFill>
                <a:latin typeface="Calibri"/>
              </a:rPr>
              <a:t>Agenda Item: 6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</a:rPr>
              <a:t>.2.3.2</a:t>
            </a:r>
            <a:endParaRPr lang="en-US" altLang="ja-JP" sz="2000" dirty="0" smtClean="0">
              <a:solidFill>
                <a:prstClr val="black"/>
              </a:solidFill>
              <a:latin typeface="Calibri"/>
            </a:endParaRPr>
          </a:p>
          <a:p>
            <a:pPr latinLnBrk="0">
              <a:spcBef>
                <a:spcPct val="20000"/>
              </a:spcBef>
              <a:defRPr/>
            </a:pPr>
            <a:endParaRPr lang="zh-CN" altLang="zh-CN" sz="2400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latinLnBrk="0">
              <a:spcBef>
                <a:spcPct val="20000"/>
              </a:spcBef>
              <a:defRPr/>
            </a:pPr>
            <a:endParaRPr lang="zh-CN" altLang="zh-CN" sz="24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 latinLnBrk="0">
              <a:spcBef>
                <a:spcPct val="20000"/>
              </a:spcBef>
              <a:defRPr/>
            </a:pPr>
            <a:endParaRPr lang="en-US" altLang="ko-KR" sz="20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7301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In RAN1 NR-AH#3, several results were provided regarding to the BW of CSI-RS transmission</a:t>
            </a:r>
            <a:endParaRPr lang="ko-KR" altLang="en-US" sz="2400" dirty="0"/>
          </a:p>
        </p:txBody>
      </p:sp>
      <p:grpSp>
        <p:nvGrpSpPr>
          <p:cNvPr id="10" name="그룹 9"/>
          <p:cNvGrpSpPr/>
          <p:nvPr/>
        </p:nvGrpSpPr>
        <p:grpSpPr>
          <a:xfrm>
            <a:off x="-76168" y="2848883"/>
            <a:ext cx="9191127" cy="2668349"/>
            <a:chOff x="-76168" y="2659552"/>
            <a:chExt cx="9191127" cy="2668349"/>
          </a:xfrm>
        </p:grpSpPr>
        <p:grpSp>
          <p:nvGrpSpPr>
            <p:cNvPr id="8" name="그룹 7"/>
            <p:cNvGrpSpPr/>
            <p:nvPr/>
          </p:nvGrpSpPr>
          <p:grpSpPr>
            <a:xfrm>
              <a:off x="2654850" y="2659552"/>
              <a:ext cx="3573334" cy="2495441"/>
              <a:chOff x="2771800" y="2659552"/>
              <a:chExt cx="3573334" cy="2495441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1800" y="3097850"/>
                <a:ext cx="3573334" cy="20571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" name="직사각형 3"/>
              <p:cNvSpPr/>
              <p:nvPr/>
            </p:nvSpPr>
            <p:spPr>
              <a:xfrm>
                <a:off x="3801579" y="2659552"/>
                <a:ext cx="149996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altLang="ko-KR" sz="1200" b="1" dirty="0" smtClean="0"/>
                  <a:t>From R1-1716508</a:t>
                </a:r>
                <a:endParaRPr lang="ko-KR" altLang="en-US" sz="1200" b="1" dirty="0"/>
              </a:p>
            </p:txBody>
          </p:sp>
        </p:grpSp>
        <p:grpSp>
          <p:nvGrpSpPr>
            <p:cNvPr id="9" name="그룹 8"/>
            <p:cNvGrpSpPr/>
            <p:nvPr/>
          </p:nvGrpSpPr>
          <p:grpSpPr>
            <a:xfrm>
              <a:off x="6300192" y="2659553"/>
              <a:ext cx="2814767" cy="2495440"/>
              <a:chOff x="6300192" y="2659553"/>
              <a:chExt cx="2814767" cy="2495440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0192" y="3048033"/>
                <a:ext cx="2814767" cy="21069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직사각형 4"/>
              <p:cNvSpPr/>
              <p:nvPr/>
            </p:nvSpPr>
            <p:spPr>
              <a:xfrm>
                <a:off x="6957594" y="2659553"/>
                <a:ext cx="149996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ko-KR" sz="1200" b="1" dirty="0" smtClean="0"/>
                  <a:t>From R1-1716405</a:t>
                </a:r>
                <a:endParaRPr lang="ko-KR" altLang="en-US" sz="1200" dirty="0"/>
              </a:p>
            </p:txBody>
          </p:sp>
        </p:grpSp>
        <p:grpSp>
          <p:nvGrpSpPr>
            <p:cNvPr id="7" name="그룹 6"/>
            <p:cNvGrpSpPr/>
            <p:nvPr/>
          </p:nvGrpSpPr>
          <p:grpSpPr>
            <a:xfrm>
              <a:off x="-76168" y="2659553"/>
              <a:ext cx="2875417" cy="2668348"/>
              <a:chOff x="-76168" y="2659553"/>
              <a:chExt cx="2875417" cy="266834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999" r="31822"/>
              <a:stretch/>
            </p:blipFill>
            <p:spPr bwMode="auto">
              <a:xfrm>
                <a:off x="-76168" y="2924944"/>
                <a:ext cx="2875417" cy="24029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직사각형 5"/>
              <p:cNvSpPr/>
              <p:nvPr/>
            </p:nvSpPr>
            <p:spPr>
              <a:xfrm>
                <a:off x="611559" y="2659553"/>
                <a:ext cx="149996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altLang="ko-KR" sz="1200" b="1" dirty="0" smtClean="0"/>
                  <a:t>From R1-1716299</a:t>
                </a:r>
                <a:endParaRPr lang="ko-KR" altLang="en-US" sz="12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800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Study the minimum required BW of CSI-RS transmission considering the following aspects at least:</a:t>
            </a:r>
          </a:p>
          <a:p>
            <a:pPr lvl="1"/>
            <a:r>
              <a:rPr lang="en-US" altLang="ko-KR" sz="2000" dirty="0" smtClean="0"/>
              <a:t>Throughput degradation according to various configuration options such as RE density, the number of antenna ports, transmission periodicity, etc.</a:t>
            </a:r>
          </a:p>
          <a:p>
            <a:pPr lvl="1"/>
            <a:r>
              <a:rPr lang="en-US" altLang="ko-KR" sz="2000" dirty="0" smtClean="0"/>
              <a:t>Use cases based on partial band CSI-RS for CSI acquisition and beam management</a:t>
            </a:r>
          </a:p>
          <a:p>
            <a:pPr lvl="1"/>
            <a:r>
              <a:rPr lang="en-US" altLang="ko-KR" sz="2000" dirty="0" err="1" smtClean="0"/>
              <a:t>gNB</a:t>
            </a:r>
            <a:r>
              <a:rPr lang="en-US" altLang="ko-KR" sz="2000" dirty="0" smtClean="0"/>
              <a:t>/UE implementation </a:t>
            </a:r>
            <a:r>
              <a:rPr lang="en-US" altLang="ko-KR" sz="2000" dirty="0" smtClean="0"/>
              <a:t>complexities</a:t>
            </a:r>
            <a:endParaRPr lang="en-US" altLang="ko-KR" sz="2000" dirty="0" smtClean="0"/>
          </a:p>
          <a:p>
            <a:pPr lvl="1"/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70085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109</Words>
  <Application>Microsoft Office PowerPoint</Application>
  <PresentationFormat>화면 슬라이드 쇼(4:3)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CSI-RS bandwidth</vt:lpstr>
      <vt:lpstr>Background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BW</dc:title>
  <dc:creator>Microsoft Corporation</dc:creator>
  <cp:lastModifiedBy>Samsung</cp:lastModifiedBy>
  <cp:revision>8</cp:revision>
  <dcterms:created xsi:type="dcterms:W3CDTF">2006-10-05T04:04:58Z</dcterms:created>
  <dcterms:modified xsi:type="dcterms:W3CDTF">2017-09-21T00:04:15Z</dcterms:modified>
</cp:coreProperties>
</file>