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5"/>
  </p:notesMasterIdLst>
  <p:sldIdLst>
    <p:sldId id="256" r:id="rId2"/>
    <p:sldId id="284" r:id="rId3"/>
    <p:sldId id="285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99" autoAdjust="0"/>
    <p:restoredTop sz="94660"/>
  </p:normalViewPr>
  <p:slideViewPr>
    <p:cSldViewPr>
      <p:cViewPr varScale="1">
        <p:scale>
          <a:sx n="113" d="100"/>
          <a:sy n="113" d="100"/>
        </p:scale>
        <p:origin x="1506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55D2893-B797-4E08-8C35-456DCF98ECDC}" type="datetimeFigureOut">
              <a:rPr lang="en-US" altLang="en-US"/>
              <a:pPr>
                <a:defRPr/>
              </a:pPr>
              <a:t>9/19/2017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D217F4CE-FA51-49B1-BBC3-5FC1B3F58E9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068423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BA360F-8C63-4018-AF5E-7F8A54444DC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694037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9C3AF7-6225-4A67-9F10-3201A513E0E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57157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50EC81-2A60-44F3-B41E-75BD600B8D0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884608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E17D9-7AE7-41FE-A99A-0BCC83FE0E7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86132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89514-58BF-42D7-937C-EE77497770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36115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2942A5-0A25-45FD-B69A-76543933841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676428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E0205B-0D72-49F2-B052-1B4CD260496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392182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824FD2-46F3-4886-B496-86565E51979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149343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7AFF67-A1E2-4E32-9F1A-992F24DBB0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34538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5C3533-3368-445B-AAD0-C911663AE19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3308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F408D0-0DEE-41A4-A27A-8E71CE7BEF1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618007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fld id="{27401B9B-2241-4B3C-829E-D9CFB61B363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WF on Rate </a:t>
            </a:r>
            <a:r>
              <a:rPr lang="en-US" altLang="en-US" dirty="0" smtClean="0"/>
              <a:t>Matching for PUSCH</a:t>
            </a:r>
            <a:endParaRPr lang="en-US" altLang="en-US" dirty="0" smtClean="0"/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en-US" sz="2800" dirty="0" smtClean="0">
                <a:solidFill>
                  <a:schemeClr val="tx1"/>
                </a:solidFill>
              </a:rPr>
              <a:t>LG </a:t>
            </a:r>
            <a:r>
              <a:rPr lang="en-US" altLang="en-US" sz="2800" dirty="0" smtClean="0">
                <a:solidFill>
                  <a:schemeClr val="tx1"/>
                </a:solidFill>
              </a:rPr>
              <a:t>Electronics, CATT, Ericsson</a:t>
            </a:r>
            <a:endParaRPr lang="en-US" altLang="en-US" sz="2800" dirty="0" smtClean="0">
              <a:solidFill>
                <a:schemeClr val="tx1"/>
              </a:solidFill>
            </a:endParaRPr>
          </a:p>
        </p:txBody>
      </p:sp>
      <p:sp>
        <p:nvSpPr>
          <p:cNvPr id="2054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DF70A72-63CB-4AF4-A23B-9D5E7CCAA4AF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</a:t>
            </a:fld>
            <a:endParaRPr lang="en-US" altLang="en-US" sz="1200" smtClean="0">
              <a:solidFill>
                <a:srgbClr val="898989"/>
              </a:solidFill>
            </a:endParaRPr>
          </a:p>
        </p:txBody>
      </p:sp>
      <p:sp>
        <p:nvSpPr>
          <p:cNvPr id="2052" name="テキスト ボックス 4"/>
          <p:cNvSpPr txBox="1">
            <a:spLocks noChangeArrowheads="1"/>
          </p:cNvSpPr>
          <p:nvPr/>
        </p:nvSpPr>
        <p:spPr bwMode="auto">
          <a:xfrm>
            <a:off x="152400" y="152400"/>
            <a:ext cx="572464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000" dirty="0"/>
              <a:t>3GPP TSG RAN WG1 Meeting </a:t>
            </a:r>
            <a:r>
              <a:rPr kumimoji="1" lang="en-US" altLang="ja-JP" sz="2000" dirty="0" smtClean="0"/>
              <a:t>NR#3        </a:t>
            </a:r>
            <a:r>
              <a:rPr kumimoji="1" lang="en-US" altLang="ja-JP" sz="2000" dirty="0"/>
              <a:t>		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000" dirty="0"/>
              <a:t>Nagoya, Japan, 18th – 21st, September </a:t>
            </a:r>
            <a:r>
              <a:rPr kumimoji="1" lang="en-US" altLang="ja-JP" sz="2000" dirty="0" smtClean="0"/>
              <a:t>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000" smtClean="0"/>
              <a:t>Agenda </a:t>
            </a:r>
            <a:r>
              <a:rPr kumimoji="1" lang="en-US" altLang="ja-JP" sz="2000" dirty="0"/>
              <a:t>item</a:t>
            </a:r>
            <a:r>
              <a:rPr kumimoji="1" lang="en-US" altLang="ja-JP" sz="2000"/>
              <a:t>: </a:t>
            </a:r>
            <a:r>
              <a:rPr lang="en-US" altLang="ko-KR" sz="2000" smtClean="0"/>
              <a:t>6.2.1.7</a:t>
            </a:r>
            <a:endParaRPr kumimoji="1" lang="ja-JP" altLang="en-US" sz="2000" dirty="0"/>
          </a:p>
        </p:txBody>
      </p:sp>
      <p:sp>
        <p:nvSpPr>
          <p:cNvPr id="2053" name="テキスト ボックス 3"/>
          <p:cNvSpPr txBox="1">
            <a:spLocks noChangeArrowheads="1"/>
          </p:cNvSpPr>
          <p:nvPr/>
        </p:nvSpPr>
        <p:spPr bwMode="auto">
          <a:xfrm>
            <a:off x="7391400" y="223838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sv-SE" altLang="ko-KR" sz="2400" dirty="0" smtClean="0">
                <a:ea typeface="굴림" charset="-127"/>
              </a:rPr>
              <a:t>R1-171</a:t>
            </a:r>
            <a:r>
              <a:rPr lang="en-US" altLang="ko-KR" sz="2400" dirty="0" smtClean="0"/>
              <a:t>6855</a:t>
            </a:r>
            <a:endParaRPr lang="en-US" altLang="ko-KR" sz="2400" dirty="0">
              <a:ea typeface="굴림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Aft>
                <a:spcPts val="0"/>
              </a:spcAft>
              <a:buNone/>
              <a:tabLst>
                <a:tab pos="914400" algn="l"/>
              </a:tabLst>
            </a:pPr>
            <a:r>
              <a:rPr lang="en-GB" altLang="ko-KR" sz="2400" b="1" dirty="0" smtClean="0">
                <a:highlight>
                  <a:srgbClr val="00FF00"/>
                </a:highlight>
                <a:latin typeface="Times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Agreement</a:t>
            </a:r>
            <a:r>
              <a:rPr lang="en-GB" altLang="ko-KR" sz="2400" b="1" dirty="0">
                <a:highlight>
                  <a:srgbClr val="00FF00"/>
                </a:highlight>
                <a:latin typeface="Times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:</a:t>
            </a:r>
            <a:endParaRPr lang="ko-KR" altLang="ko-KR" sz="2400">
              <a:latin typeface="Times" panose="02020603050405020304" pitchFamily="18" charset="0"/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marL="0" indent="0">
              <a:spcAft>
                <a:spcPts val="0"/>
              </a:spcAft>
              <a:buNone/>
              <a:tabLst>
                <a:tab pos="914400" algn="l"/>
              </a:tabLst>
            </a:pPr>
            <a:r>
              <a:rPr lang="en-GB" altLang="ko-KR" sz="2400" dirty="0">
                <a:latin typeface="Times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RMR(s) for PDSCH resource mapping includes CSI-RS REs at least.</a:t>
            </a:r>
            <a:endParaRPr lang="ko-KR" altLang="ko-KR" sz="2400">
              <a:latin typeface="Times" panose="02020603050405020304" pitchFamily="18" charset="0"/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marL="0" indent="0">
              <a:spcAft>
                <a:spcPts val="0"/>
              </a:spcAft>
              <a:buNone/>
              <a:tabLst>
                <a:tab pos="914400" algn="l"/>
              </a:tabLst>
            </a:pPr>
            <a:r>
              <a:rPr lang="en-GB" altLang="ko-KR" sz="2400" b="1" dirty="0" smtClean="0">
                <a:highlight>
                  <a:srgbClr val="FFFF00"/>
                </a:highlight>
                <a:latin typeface="Times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Possible </a:t>
            </a:r>
            <a:r>
              <a:rPr lang="en-GB" altLang="ko-KR" sz="2400" b="1" dirty="0">
                <a:highlight>
                  <a:srgbClr val="FFFF00"/>
                </a:highlight>
                <a:latin typeface="Times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agreement:</a:t>
            </a:r>
            <a:endParaRPr lang="ko-KR" altLang="ko-KR" sz="2400">
              <a:latin typeface="Times" panose="02020603050405020304" pitchFamily="18" charset="0"/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marL="0" indent="0">
              <a:spcAft>
                <a:spcPts val="0"/>
              </a:spcAft>
              <a:buNone/>
              <a:tabLst>
                <a:tab pos="914400" algn="l"/>
              </a:tabLst>
            </a:pPr>
            <a:r>
              <a:rPr lang="en-GB" altLang="ko-KR" sz="2400" dirty="0">
                <a:latin typeface="Times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Proposal 2: RMR(s) for PUSCH resource mapping includes SRS resources/symbols at least.</a:t>
            </a:r>
            <a:endParaRPr lang="ko-KR" altLang="ko-KR" sz="2400">
              <a:latin typeface="Times" panose="02020603050405020304" pitchFamily="18" charset="0"/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lvl="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14400" algn="l"/>
                <a:tab pos="457200" algn="l"/>
                <a:tab pos="914400" algn="l"/>
              </a:tabLst>
            </a:pPr>
            <a:r>
              <a:rPr lang="en-US" altLang="ko-KR" sz="2400" dirty="0">
                <a:latin typeface="Times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Down selection will be done between resource level resource mapping and symbol level resource mapping</a:t>
            </a:r>
            <a:endParaRPr lang="ko-KR" altLang="ko-KR" sz="2400">
              <a:latin typeface="Times" panose="02020603050405020304" pitchFamily="18" charset="0"/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marL="0" indent="0">
              <a:spcAft>
                <a:spcPts val="0"/>
              </a:spcAft>
              <a:buNone/>
              <a:tabLst>
                <a:tab pos="914400" algn="l"/>
              </a:tabLst>
            </a:pPr>
            <a:r>
              <a:rPr lang="en-GB" altLang="ko-KR" sz="2400" dirty="0">
                <a:latin typeface="Times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(Continue offline: LG to coordinate)</a:t>
            </a:r>
            <a:endParaRPr lang="ko-KR" altLang="ko-KR" sz="2400">
              <a:latin typeface="Times" panose="02020603050405020304" pitchFamily="18" charset="0"/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7E17D9-7AE7-41FE-A99A-0BCC83FE0E75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391044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z="2400" dirty="0" smtClean="0"/>
              <a:t>RMR(s) for </a:t>
            </a:r>
            <a:r>
              <a:rPr lang="en-US" altLang="ko-KR" sz="2400" dirty="0"/>
              <a:t>PUSCH resource mapping </a:t>
            </a:r>
            <a:r>
              <a:rPr lang="en-US" altLang="ko-KR" sz="2400" dirty="0" smtClean="0"/>
              <a:t>supports at least symbol-level</a:t>
            </a:r>
            <a:r>
              <a:rPr lang="en-US" altLang="ko-KR" sz="2400" dirty="0" smtClean="0"/>
              <a:t> granularity </a:t>
            </a:r>
          </a:p>
          <a:p>
            <a:pPr lvl="1"/>
            <a:r>
              <a:rPr lang="en-US" altLang="ko-KR" sz="2000" dirty="0" smtClean="0"/>
              <a:t>FFS: range of supported symbol indexes</a:t>
            </a:r>
          </a:p>
          <a:p>
            <a:pPr lvl="1"/>
            <a:r>
              <a:rPr lang="en-US" altLang="ko-KR" sz="2000" dirty="0" smtClean="0"/>
              <a:t>FFS: whether to support RE-level rate matching or not</a:t>
            </a:r>
          </a:p>
          <a:p>
            <a:pPr lvl="1"/>
            <a:r>
              <a:rPr lang="en-US" altLang="ko-KR" sz="2000" dirty="0" smtClean="0"/>
              <a:t>FFS: signaling method (e.g. resource-based or bitmap-based)</a:t>
            </a:r>
          </a:p>
          <a:p>
            <a:r>
              <a:rPr lang="en-US" altLang="ko-KR" sz="2400" dirty="0"/>
              <a:t>FFS: whether to support dynamic signaling of RMR for PUSCH</a:t>
            </a:r>
          </a:p>
          <a:p>
            <a:pPr lvl="1"/>
            <a:endParaRPr lang="en-US" altLang="ko-KR" sz="200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7E17D9-7AE7-41FE-A99A-0BCC83FE0E75}" type="slidenum">
              <a:rPr lang="en-US" altLang="en-US" smtClean="0"/>
              <a:pPr>
                <a:defRPr/>
              </a:pPr>
              <a:t>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758542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16269</TotalTime>
  <Words>130</Words>
  <Application>Microsoft Office PowerPoint</Application>
  <PresentationFormat>화면 슬라이드 쇼(4:3)</PresentationFormat>
  <Paragraphs>22</Paragraphs>
  <Slides>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12" baseType="lpstr">
      <vt:lpstr>ＭＳ Ｐゴシック</vt:lpstr>
      <vt:lpstr>굴림</vt:lpstr>
      <vt:lpstr>맑은 고딕</vt:lpstr>
      <vt:lpstr>바탕</vt:lpstr>
      <vt:lpstr>Arial</vt:lpstr>
      <vt:lpstr>Calibri</vt:lpstr>
      <vt:lpstr>Times</vt:lpstr>
      <vt:lpstr>Times New Roman</vt:lpstr>
      <vt:lpstr>Office Theme</vt:lpstr>
      <vt:lpstr>WF on Rate Matching for PUSCH</vt:lpstr>
      <vt:lpstr>Background</vt:lpstr>
      <vt:lpstr>Proposal</vt:lpstr>
    </vt:vector>
  </TitlesOfParts>
  <Company>Ericsson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resource allocation in PC5-based V2V</dc:title>
  <dc:creator>박종현/책임연구원/차세대표준(연)ACS팀(jonghyun10.park@lge.com)</dc:creator>
  <cp:lastModifiedBy>LG Electronics</cp:lastModifiedBy>
  <cp:revision>673</cp:revision>
  <dcterms:created xsi:type="dcterms:W3CDTF">2014-02-12T17:53:51Z</dcterms:created>
  <dcterms:modified xsi:type="dcterms:W3CDTF">2017-09-20T07:09:50Z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1429513604</vt:lpwstr>
  </property>
</Properties>
</file>