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3" r:id="rId3"/>
  </p:sldMasterIdLst>
  <p:notesMasterIdLst>
    <p:notesMasterId r:id="rId8"/>
  </p:notesMasterIdLst>
  <p:handoutMasterIdLst>
    <p:handoutMasterId r:id="rId9"/>
  </p:handoutMasterIdLst>
  <p:sldIdLst>
    <p:sldId id="374" r:id="rId4"/>
    <p:sldId id="384" r:id="rId5"/>
    <p:sldId id="386" r:id="rId6"/>
    <p:sldId id="387" r:id="rId7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2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98" d="100"/>
          <a:sy n="98" d="100"/>
        </p:scale>
        <p:origin x="1776" y="192"/>
      </p:cViewPr>
      <p:guideLst>
        <p:guide orient="horz" pos="2122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notesMaster" Target="notesMasters/notesMaster1.xml"/><Relationship Id="rId9" Type="http://schemas.openxmlformats.org/officeDocument/2006/relationships/handoutMaster" Target="handoutMasters/handoutMaster1.xml"/><Relationship Id="rId1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816130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9793858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t>1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panose="02010600030101010101" pitchFamily="2" charset="-122"/>
              </a:rPr>
              <a:t>2</a:t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panose="02010600030101010101" pitchFamily="2" charset="-122"/>
              </a:rPr>
              <a:t>3</a:t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panose="02010600030101010101" pitchFamily="2" charset="-122"/>
              </a:rPr>
              <a:t>4</a:t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13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Way forward on beam reporting based on CSI-RS for BM with repetition</a:t>
            </a: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4309"/>
            <a:ext cx="6863763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/>
              <a:t>ZTE</a:t>
            </a:r>
            <a:r>
              <a:rPr lang="en-US" altLang="en-GB" sz="2400" dirty="0"/>
              <a:t>, </a:t>
            </a:r>
            <a:r>
              <a:rPr lang="en-US" altLang="en-GB" sz="2400" dirty="0" err="1"/>
              <a:t>Sanechips</a:t>
            </a:r>
            <a:r>
              <a:rPr lang="en-US" altLang="en-GB" sz="2400" dirty="0"/>
              <a:t>, ASTRI, </a:t>
            </a:r>
            <a:r>
              <a:rPr lang="en-US" altLang="en-GB" sz="2400" dirty="0" smtClean="0"/>
              <a:t>[Samsung</a:t>
            </a:r>
            <a:r>
              <a:rPr lang="en-US" altLang="en-GB" sz="2400" dirty="0"/>
              <a:t>, </a:t>
            </a:r>
            <a:r>
              <a:rPr lang="en-US" altLang="en-GB" sz="2400" dirty="0" smtClean="0"/>
              <a:t>Intel], Ericsson, </a:t>
            </a:r>
            <a:r>
              <a:rPr lang="mr-IN" altLang="en-GB" sz="2400" dirty="0" smtClean="0"/>
              <a:t>…</a:t>
            </a:r>
            <a:endParaRPr lang="en-US" altLang="en-GB" sz="2400" b="0" dirty="0">
              <a:ea typeface="MS PGothic" panose="020B0600070205080204" pitchFamily="34" charset="-128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329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GB" altLang="zh-CN" sz="2000" dirty="0"/>
              <a:t>3GPP TSG RAN WG1 </a:t>
            </a:r>
            <a:r>
              <a:rPr lang="en-US" altLang="en-GB" sz="2000" dirty="0"/>
              <a:t>Meeting NR#3</a:t>
            </a:r>
            <a:r>
              <a:rPr lang="en-GB" altLang="zh-CN" sz="2000" dirty="0"/>
              <a:t>                            </a:t>
            </a:r>
            <a:r>
              <a:rPr lang="en-GB" altLang="zh-CN" sz="2000" dirty="0" smtClean="0"/>
              <a:t> Draft_R1-17</a:t>
            </a:r>
            <a:r>
              <a:rPr lang="en-US" altLang="en-GB" sz="2000" dirty="0" smtClean="0"/>
              <a:t>16845</a:t>
            </a:r>
            <a:endParaRPr lang="en-US" altLang="en-GB" sz="2000" dirty="0"/>
          </a:p>
          <a:p>
            <a:r>
              <a:rPr lang="en-US" altLang="en-GB" sz="2000" dirty="0"/>
              <a:t>Nagoya</a:t>
            </a:r>
            <a:r>
              <a:rPr lang="en-GB" altLang="zh-CN" sz="2000" dirty="0"/>
              <a:t>, </a:t>
            </a:r>
            <a:r>
              <a:rPr lang="en-US" altLang="en-GB" sz="2000" dirty="0"/>
              <a:t>Japan,</a:t>
            </a:r>
            <a:r>
              <a:rPr lang="en-GB" altLang="zh-CN" sz="2000" dirty="0"/>
              <a:t> </a:t>
            </a:r>
            <a:r>
              <a:rPr lang="en-US" altLang="en-GB" sz="2000" dirty="0"/>
              <a:t>18th</a:t>
            </a:r>
            <a:r>
              <a:rPr lang="en-GB" altLang="zh-CN" sz="2000" dirty="0"/>
              <a:t> – </a:t>
            </a:r>
            <a:r>
              <a:rPr lang="en-US" altLang="en-GB" sz="2000" dirty="0"/>
              <a:t>21st</a:t>
            </a:r>
            <a:r>
              <a:rPr lang="en-GB" altLang="zh-CN" sz="2000" dirty="0"/>
              <a:t> </a:t>
            </a:r>
            <a:r>
              <a:rPr lang="en-US" altLang="en-GB" sz="2000" dirty="0"/>
              <a:t>September</a:t>
            </a:r>
            <a:r>
              <a:rPr lang="en-GB" altLang="zh-CN" sz="2000" dirty="0"/>
              <a:t> 2017</a:t>
            </a:r>
            <a:endParaRPr lang="zh-CN" altLang="zh-CN" sz="2000" dirty="0"/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/>
              <a:t>Agenda Item: 6</a:t>
            </a:r>
            <a:r>
              <a:rPr lang="en-US" altLang="zh-CN" sz="2000" dirty="0"/>
              <a:t>.2.2.2</a:t>
            </a:r>
            <a:endParaRPr lang="en-US" altLang="ja-JP" sz="2000" dirty="0"/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Background </a:t>
            </a:r>
            <a:endParaRPr lang="zh-CN" altLang="en-US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106789" y="1264920"/>
            <a:ext cx="8666784" cy="34442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Working assumption in RAN1#90</a:t>
            </a: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beam management CSI-RS, NR supports higher layer configuration of a set of single-symbol CSI-RS resources where</a:t>
            </a: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set configuration contains an information element (IE) indicating whether repetition is “on/off”</a:t>
            </a: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Note: In this context, repetition “on/off” means:</a:t>
            </a: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“On”: The UE may assume that the gNB maintains a fixed Tx beam</a:t>
            </a: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“Off”: The UE can not assume that the gNB maintains a fixed Tx beam</a:t>
            </a: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Note: This does NOT necessarily mean that the CSI-RS resources in a set occupy adjacent symbols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Proposal </a:t>
            </a:r>
            <a:endParaRPr lang="zh-CN" altLang="en-US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265043" y="1145002"/>
            <a:ext cx="8666784" cy="50167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114300" lvl="1" algn="just" eaLnBrk="1" hangingPunct="1">
              <a:defRPr/>
            </a:pP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Confirm the WA in Slide 2 with the following details:</a:t>
            </a:r>
          </a:p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CSI-RS resources in the resource set can be </a:t>
            </a:r>
            <a:r>
              <a:rPr lang="en-US" altLang="zh-CN" sz="20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FDMed</a:t>
            </a: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and/or </a:t>
            </a:r>
            <a:r>
              <a:rPr lang="en-US" altLang="zh-CN" sz="20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TDMed</a:t>
            </a: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the </a:t>
            </a:r>
            <a:r>
              <a:rPr lang="en-US" altLang="zh-CN" sz="20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TDMed</a:t>
            </a: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resources, </a:t>
            </a:r>
            <a:endParaRPr lang="en-US" altLang="zh-CN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Description will need to be added in TS38.211 for the case of repetition “ON”.  Precise wording is TBD. One potential example is:</a:t>
            </a: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repetition is set to “ON”, the channel over which one resource is conveyed can be inferred from the channel over which another resource is conveyed in the given resource set</a:t>
            </a: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resources can be configured with the following common parameters at least: </a:t>
            </a: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 mapping patterns in frequency domain, transmission periodicity, </a:t>
            </a: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Pc</a:t>
            </a:r>
            <a:endParaRPr lang="en-US" altLang="zh-CN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resources can be configured with the following resource-specific parameters at least: </a:t>
            </a: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OFDM symbol location </a:t>
            </a: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Slot offset (for periodic CSI-RS in case a set spans more than one slot)</a:t>
            </a:r>
          </a:p>
        </p:txBody>
      </p:sp>
    </p:spTree>
    <p:extLst>
      <p:ext uri="{BB962C8B-B14F-4D97-AF65-F5344CB8AC3E}">
        <p14:creationId xmlns:p14="http://schemas.microsoft.com/office/powerpoint/2010/main" val="2368036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Proposal </a:t>
            </a:r>
            <a:endParaRPr lang="zh-CN" altLang="en-US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265043" y="1145002"/>
            <a:ext cx="8666784" cy="50167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114300" lvl="1" algn="just" eaLnBrk="1" hangingPunct="1">
              <a:defRPr/>
            </a:pP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NR supports the following configurations for P1/P2/P3 beam management.</a:t>
            </a:r>
          </a:p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ultiple </a:t>
            </a: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resource </a:t>
            </a: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sets of CSI-RS for BM </a:t>
            </a: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configured in a resource setting. For each resource </a:t>
            </a: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 of CSI-RS for BM, </a:t>
            </a: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repetition </a:t>
            </a: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must </a:t>
            </a: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set to “ON”</a:t>
            </a: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repetition is set to “ON”, UE reports CSI-RS resource set indicator(s) for CRI feedback</a:t>
            </a: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FFS: Whether set ID(s) are local within a resource setting or global across all resource settings</a:t>
            </a: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Note: This may be used for P1 (or joint P2 &amp; P3) beam management</a:t>
            </a:r>
          </a:p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resource set is configured in a resource setting with repetition “OFF”</a:t>
            </a: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UE reports local CSI-RS resource indicator(s) within this resource set for CRI feedback</a:t>
            </a: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Note: This may be used for P2 beam management</a:t>
            </a:r>
          </a:p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resource set is configured  in a resource setting with repetition “ON”</a:t>
            </a: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UE does not report CRI related information</a:t>
            </a: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Note: This may be used for P3 beam management</a:t>
            </a:r>
          </a:p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endParaRPr lang="en-US" altLang="zh-CN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7793620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1660</TotalTime>
  <Words>459</Words>
  <Application>Microsoft Macintosh PowerPoint</Application>
  <PresentationFormat>On-screen Show (4:3)</PresentationFormat>
  <Paragraphs>41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Calibri</vt:lpstr>
      <vt:lpstr>MS PGothic</vt:lpstr>
      <vt:lpstr>Times New Roman</vt:lpstr>
      <vt:lpstr>宋体</vt:lpstr>
      <vt:lpstr>Arial</vt:lpstr>
      <vt:lpstr>FinalPowerpoint</vt:lpstr>
      <vt:lpstr>Custom Design</vt:lpstr>
      <vt:lpstr>1_Custom Design</vt:lpstr>
      <vt:lpstr>Way forward on beam reporting based on CSI-RS for BM with repetition</vt:lpstr>
      <vt:lpstr>Background </vt:lpstr>
      <vt:lpstr>Proposal </vt:lpstr>
      <vt:lpstr>Proposal </vt:lpstr>
    </vt:vector>
  </TitlesOfParts>
  <Company>Texas Instruments</Company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number of CWs for NR</dc:title>
  <dc:creator>ynli</dc:creator>
  <cp:lastModifiedBy>ynli</cp:lastModifiedBy>
  <cp:revision>2561</cp:revision>
  <dcterms:created xsi:type="dcterms:W3CDTF">2007-12-19T20:51:00Z</dcterms:created>
  <dcterms:modified xsi:type="dcterms:W3CDTF">2017-09-21T01:15:19Z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2052-10.8.0.5918</vt:lpwstr>
  </property>
</Properties>
</file>