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822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SRS beam sweeping behavior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Sony, ZTE,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 smtClean="0"/>
              <a:t>1716831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074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meeting AH#3</a:t>
            </a:r>
          </a:p>
          <a:p>
            <a:pPr>
              <a:defRPr/>
            </a:pPr>
            <a:r>
              <a:rPr lang="en-US" altLang="ko-KR" dirty="0"/>
              <a:t>Nagoya, Japan, 18th – 21th September 2017</a:t>
            </a:r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6.2.2.3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47500" lnSpcReduction="20000"/>
          </a:bodyPr>
          <a:lstStyle/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#89]</a:t>
            </a:r>
          </a:p>
          <a:p>
            <a:pPr lvl="0"/>
            <a:r>
              <a:rPr lang="en-US" altLang="ko-KR" dirty="0" smtClean="0"/>
              <a:t>For </a:t>
            </a:r>
            <a:r>
              <a:rPr lang="en-US" altLang="ko-KR" dirty="0"/>
              <a:t>aperiodic SRS transmission triggered by single aperiodic SRS triggering field, the UE can be configured to transmit N(N&gt;1) SRS resources for UL beam management</a:t>
            </a:r>
            <a:endParaRPr lang="ko-KR" altLang="ko-KR"/>
          </a:p>
          <a:p>
            <a:pPr lvl="1"/>
            <a:r>
              <a:rPr lang="en-US" altLang="ko-KR" sz="2700" dirty="0"/>
              <a:t>FFS transmit power for the N SRS resources for UL beam </a:t>
            </a:r>
            <a:r>
              <a:rPr lang="en-US" altLang="ko-KR" sz="2700" dirty="0" smtClean="0"/>
              <a:t>management</a:t>
            </a:r>
          </a:p>
          <a:p>
            <a:r>
              <a:rPr lang="en-US" altLang="ko-KR" dirty="0" smtClean="0"/>
              <a:t>For </a:t>
            </a:r>
            <a:r>
              <a:rPr lang="en-US" altLang="ko-KR" dirty="0"/>
              <a:t>the purposes of DL/UL CSI acquisition and beam management</a:t>
            </a:r>
          </a:p>
          <a:p>
            <a:pPr lvl="1"/>
            <a:r>
              <a:rPr lang="en-US" altLang="ko-KR" sz="2700" dirty="0" smtClean="0"/>
              <a:t>A </a:t>
            </a:r>
            <a:r>
              <a:rPr lang="en-US" altLang="ko-KR" sz="2700" dirty="0"/>
              <a:t>UE can be configured with K &gt;= 1 SRS resources where</a:t>
            </a:r>
          </a:p>
          <a:p>
            <a:pPr marL="857250" lvl="2" indent="0">
              <a:buNone/>
            </a:pPr>
            <a:r>
              <a:rPr lang="en-US" altLang="ko-KR" sz="2300" dirty="0" smtClean="0"/>
              <a:t>• A </a:t>
            </a:r>
            <a:r>
              <a:rPr lang="en-US" altLang="ko-KR" sz="2300" dirty="0"/>
              <a:t>given X-port SRS resource spans N = 1,2, or 4 adjacent symbols within a slot where all X ports are mapped to each symbol of the </a:t>
            </a:r>
            <a:r>
              <a:rPr lang="en-US" altLang="ko-KR" sz="2300" dirty="0" smtClean="0"/>
              <a:t>resource  </a:t>
            </a:r>
          </a:p>
          <a:p>
            <a:pPr marL="0" indent="0">
              <a:buNone/>
            </a:pPr>
            <a:r>
              <a:rPr lang="en-GB" altLang="ko-KR" sz="2000" dirty="0" smtClean="0"/>
              <a:t>[RAN1 #90]</a:t>
            </a:r>
            <a:endParaRPr lang="ko-KR" altLang="ko-KR" sz="2000"/>
          </a:p>
          <a:p>
            <a:pPr lvl="0"/>
            <a:r>
              <a:rPr lang="en-US" altLang="ko-KR" dirty="0"/>
              <a:t>A given X-port SRS resource spans N = 1,2, or 4 adjacent symbols within a slot where all X ports are mapped to each symbol of the resource, at least the following is supported:</a:t>
            </a:r>
            <a:endParaRPr lang="ko-KR" altLang="ko-KR"/>
          </a:p>
          <a:p>
            <a:pPr lvl="1"/>
            <a:r>
              <a:rPr lang="en-US" altLang="ko-KR" sz="2700" dirty="0"/>
              <a:t>Within the resource, each of the X ports are mapped to the same set of subcarriers in the same set of PRBs in the N SRS symbols </a:t>
            </a:r>
            <a:endParaRPr lang="ko-KR" altLang="ko-KR" sz="2700"/>
          </a:p>
          <a:p>
            <a:pPr lvl="1"/>
            <a:r>
              <a:rPr lang="en-US" altLang="ko-KR" sz="2700" dirty="0"/>
              <a:t>FFS for the case with frequency hopping depending on RAN4 LS </a:t>
            </a:r>
            <a:r>
              <a:rPr lang="en-US" altLang="ko-KR" sz="2700" dirty="0" smtClean="0"/>
              <a:t>reply</a:t>
            </a:r>
          </a:p>
          <a:p>
            <a:pPr lvl="1"/>
            <a:endParaRPr lang="en-US" altLang="ko-KR" sz="2200" dirty="0"/>
          </a:p>
          <a:p>
            <a:pPr lvl="0"/>
            <a:r>
              <a:rPr lang="en-GB" altLang="ko-KR" dirty="0" smtClean="0"/>
              <a:t>Support </a:t>
            </a:r>
            <a:r>
              <a:rPr lang="en-GB" altLang="ko-KR" dirty="0"/>
              <a:t>UE to provide information to </a:t>
            </a:r>
            <a:r>
              <a:rPr lang="en-GB" altLang="ko-KR" dirty="0" err="1"/>
              <a:t>gNB</a:t>
            </a:r>
            <a:r>
              <a:rPr lang="en-GB" altLang="ko-KR" dirty="0"/>
              <a:t> to assist UL beam management</a:t>
            </a:r>
            <a:endParaRPr lang="ko-KR" altLang="ko-KR"/>
          </a:p>
          <a:p>
            <a:pPr lvl="1"/>
            <a:r>
              <a:rPr lang="en-GB" altLang="ko-KR" dirty="0"/>
              <a:t>The information can be a number representing the amount of SRS resources required for UE </a:t>
            </a:r>
            <a:r>
              <a:rPr lang="en-GB" altLang="ko-KR" dirty="0" err="1"/>
              <a:t>Tx</a:t>
            </a:r>
            <a:r>
              <a:rPr lang="en-GB" altLang="ko-KR" dirty="0"/>
              <a:t> beam training</a:t>
            </a:r>
            <a:endParaRPr lang="ko-KR" altLang="ko-KR"/>
          </a:p>
          <a:p>
            <a:pPr lvl="2"/>
            <a:r>
              <a:rPr lang="en-GB" altLang="ko-KR" dirty="0"/>
              <a:t>FFS the supported number(s), taking into account performance and implementation complexity aspects</a:t>
            </a:r>
            <a:endParaRPr lang="ko-KR" altLang="ko-KR"/>
          </a:p>
          <a:p>
            <a:pPr lvl="2"/>
            <a:r>
              <a:rPr lang="en-GB" altLang="ko-KR" dirty="0"/>
              <a:t>Note: these set of SRS resources are associated with a set of </a:t>
            </a:r>
            <a:r>
              <a:rPr lang="en-GB" altLang="ko-KR" dirty="0" err="1"/>
              <a:t>Tx</a:t>
            </a:r>
            <a:r>
              <a:rPr lang="en-GB" altLang="ko-KR" dirty="0"/>
              <a:t> beams</a:t>
            </a:r>
            <a:endParaRPr lang="ko-KR" altLang="ko-KR"/>
          </a:p>
          <a:p>
            <a:pPr lvl="1"/>
            <a:r>
              <a:rPr lang="en-GB" altLang="ko-KR" dirty="0"/>
              <a:t>FFS: </a:t>
            </a:r>
            <a:r>
              <a:rPr lang="en-GB" altLang="ko-KR" dirty="0" err="1"/>
              <a:t>signaling</a:t>
            </a:r>
            <a:r>
              <a:rPr lang="en-GB" altLang="ko-KR" dirty="0"/>
              <a:t> method</a:t>
            </a:r>
            <a:endParaRPr lang="ko-KR" altLang="ko-KR"/>
          </a:p>
          <a:p>
            <a:pPr lvl="2"/>
            <a:r>
              <a:rPr lang="en-GB" altLang="ko-KR" dirty="0"/>
              <a:t>E.g., capability </a:t>
            </a:r>
            <a:r>
              <a:rPr lang="en-GB" altLang="ko-KR" dirty="0" err="1"/>
              <a:t>signaling</a:t>
            </a:r>
            <a:r>
              <a:rPr lang="en-GB" altLang="ko-KR" dirty="0"/>
              <a:t>, or msg3, or dynamic signalling</a:t>
            </a:r>
            <a:endParaRPr lang="ko-KR" altLang="ko-KR"/>
          </a:p>
          <a:p>
            <a:pPr lvl="1"/>
            <a:r>
              <a:rPr lang="en-GB" altLang="ko-KR" dirty="0"/>
              <a:t>FFS: impact of multi-panel </a:t>
            </a:r>
            <a:endParaRPr lang="ko-KR" altLang="ko-KR"/>
          </a:p>
          <a:p>
            <a:pPr lvl="1"/>
            <a:r>
              <a:rPr lang="en-GB" altLang="ko-KR" dirty="0"/>
              <a:t>FFS: if to support the antenna structure with both </a:t>
            </a:r>
            <a:r>
              <a:rPr lang="en-GB" altLang="ko-KR" dirty="0" err="1"/>
              <a:t>omni</a:t>
            </a:r>
            <a:r>
              <a:rPr lang="en-GB" altLang="ko-KR" dirty="0"/>
              <a:t>-directional antenna panel and directional antenna panel, whether or not there is any additional </a:t>
            </a:r>
            <a:r>
              <a:rPr lang="en-GB" altLang="ko-KR" dirty="0" smtClean="0"/>
              <a:t>impact</a:t>
            </a:r>
            <a:endParaRPr lang="ko-KR" altLang="ko-KR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r>
              <a:rPr lang="en-US" altLang="ko-KR" dirty="0" smtClean="0"/>
              <a:t>Support SRS configuration for UE to derive the UL beam sweeping behavior for SRS transmissions</a:t>
            </a:r>
          </a:p>
          <a:p>
            <a:pPr lvl="1"/>
            <a:r>
              <a:rPr lang="en-US" altLang="ko-KR" dirty="0" smtClean="0"/>
              <a:t>UE applies a same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beam, which can be indicated by SRI or CRI, for all SRS ports within a single SRS resource</a:t>
            </a:r>
            <a:endParaRPr lang="en-US" altLang="ko-KR" dirty="0" smtClean="0"/>
          </a:p>
          <a:p>
            <a:pPr lvl="1"/>
            <a:r>
              <a:rPr lang="en-US" altLang="ko-KR" i="1" dirty="0" smtClean="0"/>
              <a:t>For </a:t>
            </a:r>
            <a:r>
              <a:rPr lang="en-US" altLang="ko-KR" i="1" dirty="0"/>
              <a:t>a </a:t>
            </a:r>
            <a:r>
              <a:rPr lang="en-US" altLang="ko-KR" i="1" dirty="0" smtClean="0"/>
              <a:t>SRS </a:t>
            </a:r>
            <a:r>
              <a:rPr lang="en-US" altLang="ko-KR" i="1" dirty="0"/>
              <a:t>resource group </a:t>
            </a:r>
            <a:r>
              <a:rPr lang="en-US" altLang="ko-KR" i="1" dirty="0" smtClean="0"/>
              <a:t>used </a:t>
            </a:r>
            <a:r>
              <a:rPr lang="en-US" altLang="ko-KR" i="1" dirty="0"/>
              <a:t>for beam </a:t>
            </a:r>
            <a:r>
              <a:rPr lang="en-US" altLang="ko-KR" i="1" dirty="0" smtClean="0"/>
              <a:t>management, </a:t>
            </a:r>
            <a:r>
              <a:rPr lang="en-US" altLang="ko-KR" dirty="0" smtClean="0"/>
              <a:t>UE applies different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beams, which can be indicated </a:t>
            </a:r>
            <a:r>
              <a:rPr lang="en-US" altLang="ko-KR" dirty="0"/>
              <a:t>by SRI or CRI,</a:t>
            </a:r>
            <a:r>
              <a:rPr lang="en-US" altLang="ko-KR" dirty="0" smtClean="0"/>
              <a:t> across different SRS resources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 smtClean="0"/>
              <a:t>FFS whether same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could be applied across different SRS resources</a:t>
            </a:r>
          </a:p>
        </p:txBody>
      </p:sp>
    </p:spTree>
    <p:extLst>
      <p:ext uri="{BB962C8B-B14F-4D97-AF65-F5344CB8AC3E}">
        <p14:creationId xmlns:p14="http://schemas.microsoft.com/office/powerpoint/2010/main" val="15118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24870</TotalTime>
  <Words>398</Words>
  <Application>Microsoft Office PowerPoint</Application>
  <PresentationFormat>화면 슬라이드 쇼(4:3)</PresentationFormat>
  <Paragraphs>31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WF on SRS beam sweeping behavior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497</cp:revision>
  <dcterms:created xsi:type="dcterms:W3CDTF">2016-03-24T01:14:08Z</dcterms:created>
  <dcterms:modified xsi:type="dcterms:W3CDTF">2017-09-20T00:15:32Z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