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7" r:id="rId7"/>
    <p:sldId id="27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calibration signal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514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2000" b="1" dirty="0"/>
              <a:t>R1-1716824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2832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NR#3</a:t>
            </a:r>
          </a:p>
          <a:p>
            <a:pPr>
              <a:buNone/>
            </a:pPr>
            <a:r>
              <a:rPr lang="en-US" sz="1800" b="1" dirty="0" smtClean="0"/>
              <a:t>Nagoya</a:t>
            </a:r>
            <a:r>
              <a:rPr lang="en-US" sz="1800" b="1" dirty="0"/>
              <a:t>, Japan, 18th – 21st, September </a:t>
            </a:r>
            <a:r>
              <a:rPr lang="en-US" sz="1800" b="1" dirty="0" smtClean="0"/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r>
              <a:rPr lang="en-US" sz="2000" dirty="0"/>
              <a:t>To have an efficient UE transmitter implementation, some calibration of the UE antenna should be necessary. Such calibration can help to </a:t>
            </a:r>
            <a:r>
              <a:rPr lang="en-US" sz="2000" dirty="0" smtClean="0"/>
              <a:t>reduce </a:t>
            </a:r>
            <a:r>
              <a:rPr lang="en-US" sz="2000" dirty="0" err="1" smtClean="0"/>
              <a:t>Tx</a:t>
            </a:r>
            <a:r>
              <a:rPr lang="en-US" sz="2000" dirty="0" smtClean="0"/>
              <a:t> EVM by using pre-distortion schemes</a:t>
            </a:r>
          </a:p>
          <a:p>
            <a:r>
              <a:rPr lang="en-US" sz="2000" dirty="0" smtClean="0"/>
              <a:t>One </a:t>
            </a:r>
            <a:r>
              <a:rPr lang="en-US" sz="2000" dirty="0"/>
              <a:t>possible way is to allow the UE to use only one </a:t>
            </a:r>
            <a:r>
              <a:rPr lang="en-US" sz="2000" dirty="0" smtClean="0"/>
              <a:t>antenna </a:t>
            </a:r>
            <a:r>
              <a:rPr lang="en-US" sz="2000" dirty="0"/>
              <a:t>port for transmission periodically, then the UE can perform such calibration over the </a:t>
            </a:r>
            <a:r>
              <a:rPr lang="en-US" sz="2000" dirty="0" smtClean="0"/>
              <a:t>air</a:t>
            </a:r>
            <a:endParaRPr lang="en-US" sz="2000" i="1" dirty="0"/>
          </a:p>
          <a:p>
            <a:r>
              <a:rPr lang="en-US" sz="2000" dirty="0" smtClean="0"/>
              <a:t>There </a:t>
            </a:r>
            <a:r>
              <a:rPr lang="en-US" sz="2000" dirty="0"/>
              <a:t>are a few solutions to this issue:</a:t>
            </a:r>
            <a:endParaRPr lang="en-US" sz="2000" i="1" dirty="0"/>
          </a:p>
          <a:p>
            <a:pPr lvl="1"/>
            <a:r>
              <a:rPr lang="en-US" sz="2000" dirty="0"/>
              <a:t>Addition of a dedicated feed-back receiver chain, for the </a:t>
            </a:r>
            <a:r>
              <a:rPr lang="en-US" sz="2000" dirty="0" err="1"/>
              <a:t>Tx</a:t>
            </a:r>
            <a:r>
              <a:rPr lang="en-US" sz="2000" dirty="0"/>
              <a:t> calibration. This is a possible but expensive </a:t>
            </a:r>
            <a:r>
              <a:rPr lang="en-US" sz="2000" dirty="0" smtClean="0"/>
              <a:t>solution</a:t>
            </a:r>
            <a:endParaRPr lang="en-US" sz="2000" i="1" dirty="0"/>
          </a:p>
          <a:p>
            <a:pPr lvl="1"/>
            <a:r>
              <a:rPr lang="en-US" sz="2000" dirty="0"/>
              <a:t>Implementation based approach, where the UE transmits on one </a:t>
            </a:r>
            <a:r>
              <a:rPr lang="en-US" sz="2000" dirty="0" err="1"/>
              <a:t>Tx</a:t>
            </a:r>
            <a:r>
              <a:rPr lang="en-US" sz="2000" dirty="0"/>
              <a:t> antenna port instead of two, using one Rx chain for feedback, without notifying the </a:t>
            </a:r>
            <a:r>
              <a:rPr lang="en-US" sz="2000" dirty="0" err="1" smtClean="0"/>
              <a:t>gNB</a:t>
            </a:r>
            <a:endParaRPr lang="en-US" sz="2000" i="1" dirty="0"/>
          </a:p>
          <a:p>
            <a:pPr lvl="1"/>
            <a:r>
              <a:rPr lang="en-US" sz="2000" dirty="0"/>
              <a:t>Standard based approach, where the UE is able to transmit on one </a:t>
            </a:r>
            <a:r>
              <a:rPr lang="en-US" sz="2000" dirty="0" err="1"/>
              <a:t>Tx</a:t>
            </a:r>
            <a:r>
              <a:rPr lang="en-US" sz="2000" dirty="0"/>
              <a:t> antenna port instead of two, and the </a:t>
            </a:r>
            <a:r>
              <a:rPr lang="en-US" sz="2000" dirty="0" err="1"/>
              <a:t>gNB</a:t>
            </a:r>
            <a:r>
              <a:rPr lang="en-US" sz="2000" dirty="0"/>
              <a:t> is aware of this (and can thus take appropriate action to mitigate side effects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3633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RAN1 to study reserved symbol(s) for UE’s for UL internal calibration in </a:t>
            </a:r>
            <a:r>
              <a:rPr lang="en-US" sz="2000" dirty="0" err="1" smtClean="0"/>
              <a:t>mmWave</a:t>
            </a:r>
            <a:r>
              <a:rPr lang="en-US" sz="2000" dirty="0" smtClean="0"/>
              <a:t> systems, where UE with two or more </a:t>
            </a:r>
            <a:r>
              <a:rPr lang="en-US" sz="2000" dirty="0" err="1" smtClean="0"/>
              <a:t>Tx</a:t>
            </a:r>
            <a:r>
              <a:rPr lang="en-US" sz="2000" dirty="0" smtClean="0"/>
              <a:t> antennas is allowed to transmit some signal on that </a:t>
            </a:r>
            <a:r>
              <a:rPr lang="en-US" sz="2000" dirty="0"/>
              <a:t>resources, using  </a:t>
            </a:r>
            <a:r>
              <a:rPr lang="en-US" sz="2000" dirty="0" smtClean="0"/>
              <a:t>e.g. one </a:t>
            </a:r>
            <a:r>
              <a:rPr lang="en-US" sz="2000" dirty="0" err="1" smtClean="0"/>
              <a:t>Tx</a:t>
            </a:r>
            <a:r>
              <a:rPr lang="en-US" sz="2000" dirty="0" smtClean="0"/>
              <a:t> antenna to calibrate </a:t>
            </a:r>
            <a:r>
              <a:rPr lang="en-US" sz="2000" dirty="0" err="1" smtClean="0"/>
              <a:t>Tx</a:t>
            </a:r>
            <a:r>
              <a:rPr lang="en-US" sz="2000" dirty="0" smtClean="0"/>
              <a:t> chain(s).</a:t>
            </a:r>
          </a:p>
          <a:p>
            <a:pPr lvl="0"/>
            <a:r>
              <a:rPr lang="en-US" sz="2000" dirty="0" smtClean="0"/>
              <a:t>If necessary, send LS to RAN4 on support of such UL calibration resources</a:t>
            </a:r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8480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9024</TotalTime>
  <Words>239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맑은 고딕</vt:lpstr>
      <vt:lpstr>Arial</vt:lpstr>
      <vt:lpstr>Calibri</vt:lpstr>
      <vt:lpstr>Office Theme</vt:lpstr>
      <vt:lpstr>WF on calibration signal for NR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316</cp:revision>
  <dcterms:created xsi:type="dcterms:W3CDTF">2006-08-16T00:00:00Z</dcterms:created>
  <dcterms:modified xsi:type="dcterms:W3CDTF">2017-09-20T03:22:17Z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49415adb-d5c9-46d3-9df3-c31cede5155f</vt:lpwstr>
  </property>
  <property fmtid="{D5CDD505-2E9C-101B-9397-08002B2CF9AE}" pid="6" name="CTP_TimeStamp">
    <vt:lpwstr>2017-09-20 03:22:15Z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1503298061</vt:lpwstr>
  </property>
  <property fmtid="{D5CDD505-2E9C-101B-9397-08002B2CF9AE}" pid="14" name="_2015_ms_pID_725343">
    <vt:lpwstr>(2)Uk2peDYiHIlj65w8Dd+3jBqzH78k/6unSYsEU/9AhyEoPWR4+tQzNwrOVt9PozMM3NyywkzA
5kMDSDUYruOn6I8yGQ2ER8Kl2VCHUHVGfzz1jTQjn58V2TVnw1RtM1pMt2nGgjDEutu56wNX
Vul8jZQCYXFaoWUBcRyDZMW/mflBDkhsl3GTIYmnhMTijH93UczfVcCtksdBqyMuGAJdj1js
gPwd+6sN9vZz3VJhMl</vt:lpwstr>
  </property>
  <property fmtid="{D5CDD505-2E9C-101B-9397-08002B2CF9AE}" pid="15" name="_2015_ms_pID_7253431">
    <vt:lpwstr>FNWIvtGV/81PrHDGc4+7wEOTO9EpivjanpkE8A/BCGIGYwQPNFh1Su
Q7vZVIzcg706vfgecEaiqWWw1hqBA1QKyyvKPzoyygpkisIM9YmrOygJceJxDp2chfW36bXm
1IS7kLW3PNkeGKPb4D7ei/y056g0xdqcBB/ZhQHviDYrbSrsUxQnWfkXSLiWwrmVfUB9/S5r
6emZ3Mxyx9yA1iOV</vt:lpwstr>
  </property>
  <property fmtid="{D5CDD505-2E9C-101B-9397-08002B2CF9AE}" pid="16" name="CTPClassification">
    <vt:lpwstr>CTP_PUBLIC</vt:lpwstr>
  </property>
</Properties>
</file>