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1531" y="72"/>
      </p:cViewPr>
      <p:guideLst>
        <p:guide orient="horz" pos="2122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035771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26959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852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98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TRS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3"/>
            <a:ext cx="68637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Intel, ZTE, Sanechips, LGE, vivo, </a:t>
            </a:r>
            <a:r>
              <a:rPr lang="en-US" altLang="it-IT" sz="2400" dirty="0" smtClean="0"/>
              <a:t>Samsung, </a:t>
            </a:r>
            <a:r>
              <a:rPr lang="en-US" altLang="it-IT" sz="2400" dirty="0" smtClean="0"/>
              <a:t>Ericsson, </a:t>
            </a:r>
            <a:r>
              <a:rPr lang="en-US" altLang="it-IT" sz="2400" dirty="0" err="1" smtClean="0"/>
              <a:t>Docomo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Spreadtrum</a:t>
            </a:r>
            <a:r>
              <a:rPr lang="en-US" altLang="it-IT" sz="2400" dirty="0" smtClean="0"/>
              <a:t>, [CMCC], AT&amp;T, </a:t>
            </a:r>
            <a:r>
              <a:rPr lang="en-US" altLang="it-IT" sz="2400" dirty="0" smtClean="0"/>
              <a:t>[Qualcomm], </a:t>
            </a:r>
            <a:r>
              <a:rPr lang="en-US" altLang="it-IT" sz="2400" dirty="0" smtClean="0"/>
              <a:t>MTK, Huawei, </a:t>
            </a:r>
            <a:r>
              <a:rPr lang="en-US" altLang="it-IT" sz="2400" dirty="0" err="1" smtClean="0"/>
              <a:t>HiSilicon</a:t>
            </a:r>
            <a:r>
              <a:rPr lang="en-US" altLang="en-GB" sz="2400" dirty="0" smtClean="0"/>
              <a:t>...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000" dirty="0"/>
              <a:t>3GPP TSG-RAN WG1 NR Ad Hoc #3	                              </a:t>
            </a:r>
            <a:r>
              <a:rPr lang="en-US" altLang="zh-CN" sz="2000" dirty="0" smtClean="0"/>
              <a:t>R1-1716821 Nagoya</a:t>
            </a:r>
            <a:r>
              <a:rPr lang="en-US" altLang="zh-CN" sz="2000" dirty="0"/>
              <a:t>, Japan, 18th – 21st, September 2017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.2.3.6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77800" y="989727"/>
            <a:ext cx="8666784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TRS, support TRS burst length X=2 slot.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slot containing SSB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configured for TRS </a:t>
            </a: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TRS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TDM/FDM with SSB to avoid collision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Strive to have same burst pattern of TRS configurations with and without slot containing SSB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1921</TotalTime>
  <Words>90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TRS</vt:lpstr>
      <vt:lpstr>Proposal 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Zhang, Yushu</cp:lastModifiedBy>
  <cp:revision>2596</cp:revision>
  <dcterms:created xsi:type="dcterms:W3CDTF">2007-12-19T20:51:00Z</dcterms:created>
  <dcterms:modified xsi:type="dcterms:W3CDTF">2017-09-21T01:25:15Z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