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4">
  <p:sldMasterIdLst>
    <p:sldMasterId id="2147483648" r:id="rId1"/>
  </p:sldMasterIdLst>
  <p:notesMasterIdLst>
    <p:notesMasterId r:id="rId5"/>
  </p:notesMasterIdLst>
  <p:sldIdLst>
    <p:sldId id="276" r:id="rId2"/>
    <p:sldId id="311" r:id="rId3"/>
    <p:sldId id="312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ilbom.Lee" initials="a" lastIdx="1" clrIdx="0">
    <p:extLst>
      <p:ext uri="{19B8F6BF-5375-455C-9EA6-DF929625EA0E}">
        <p15:presenceInfo xmlns:p15="http://schemas.microsoft.com/office/powerpoint/2012/main" userId="Kilbom.Lee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830" autoAdjust="0"/>
    <p:restoredTop sz="96083" autoAdjust="0"/>
  </p:normalViewPr>
  <p:slideViewPr>
    <p:cSldViewPr>
      <p:cViewPr varScale="1">
        <p:scale>
          <a:sx n="108" d="100"/>
          <a:sy n="108" d="100"/>
        </p:scale>
        <p:origin x="2016" y="102"/>
      </p:cViewPr>
      <p:guideLst>
        <p:guide orient="horz" pos="2160"/>
        <p:guide pos="2880"/>
      </p:guideLst>
    </p:cSldViewPr>
  </p:slideViewPr>
  <p:outlineViewPr>
    <p:cViewPr>
      <p:scale>
        <a:sx n="1" d="2"/>
        <a:sy n="1" d="2"/>
      </p:scale>
      <p:origin x="0" y="-23136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commentAuthors" Target="commentAuthors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t>9/21/2017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ja-JP" altLang="en-US" dirty="0" smtClean="0">
              <a:ea typeface="ＭＳ Ｐ明朝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243289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47DDCF-4688-419C-BD92-0BA4A0461CA0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989662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47DDCF-4688-419C-BD92-0BA4A0461CA0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99575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9/21/2017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9/21/2017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9/21/2017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9/21/2017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9/21/2017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9/21/2017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9/21/2017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9/21/2017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9/21/2017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9/21/2017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9/21/2017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t>9/21/2017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95725"/>
            <a:ext cx="6400800" cy="1109798"/>
          </a:xfrm>
        </p:spPr>
        <p:txBody>
          <a:bodyPr>
            <a:normAutofit lnSpcReduction="10000"/>
          </a:bodyPr>
          <a:lstStyle/>
          <a:p>
            <a:r>
              <a:rPr lang="en-US" altLang="ja-JP" dirty="0">
                <a:solidFill>
                  <a:schemeClr val="tx1"/>
                </a:solidFill>
              </a:rPr>
              <a:t>LG Electronics , Ericsson, </a:t>
            </a:r>
            <a:r>
              <a:rPr lang="en-US" altLang="ja-JP" dirty="0" smtClean="0">
                <a:solidFill>
                  <a:schemeClr val="tx1"/>
                </a:solidFill>
              </a:rPr>
              <a:t>Intel</a:t>
            </a:r>
            <a:r>
              <a:rPr lang="en-US" altLang="ja-JP" dirty="0">
                <a:solidFill>
                  <a:schemeClr val="tx1"/>
                </a:solidFill>
              </a:rPr>
              <a:t>, </a:t>
            </a:r>
            <a:endParaRPr lang="en-US" altLang="ja-JP" dirty="0" smtClean="0">
              <a:solidFill>
                <a:schemeClr val="tx1"/>
              </a:solidFill>
            </a:endParaRPr>
          </a:p>
          <a:p>
            <a:r>
              <a:rPr lang="en-US" altLang="ja-JP" dirty="0" smtClean="0">
                <a:solidFill>
                  <a:schemeClr val="tx1"/>
                </a:solidFill>
              </a:rPr>
              <a:t>NTT DOCOMO, ZTE, </a:t>
            </a:r>
            <a:r>
              <a:rPr lang="en-US" altLang="ja-JP" dirty="0">
                <a:solidFill>
                  <a:schemeClr val="tx1"/>
                </a:solidFill>
              </a:rPr>
              <a:t>Sanechips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7393230" y="323655"/>
            <a:ext cx="145424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2000" dirty="0">
                <a:solidFill>
                  <a:srgbClr val="000000"/>
                </a:solidFill>
              </a:rPr>
              <a:t>R1-1716816</a:t>
            </a:r>
            <a:endParaRPr lang="en-US" altLang="zh-CN" sz="2000" dirty="0" smtClean="0">
              <a:solidFill>
                <a:srgbClr val="000000"/>
              </a:solidFill>
              <a:latin typeface="+mn-lt"/>
              <a:ea typeface="+mn-e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5750" y="278649"/>
            <a:ext cx="527685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ko-KR" dirty="0"/>
              <a:t>3GPP TSG RAN WG1 Meeting </a:t>
            </a:r>
            <a:r>
              <a:rPr lang="en-US" altLang="ko-KR" dirty="0" smtClean="0"/>
              <a:t>NR#3</a:t>
            </a:r>
          </a:p>
          <a:p>
            <a:pPr>
              <a:defRPr/>
            </a:pPr>
            <a:r>
              <a:rPr lang="en-US" altLang="ko-KR" dirty="0" smtClean="0"/>
              <a:t>Nagoya</a:t>
            </a:r>
            <a:r>
              <a:rPr lang="en-US" altLang="ko-KR" dirty="0"/>
              <a:t>, Japan, 18th – 21st, </a:t>
            </a:r>
            <a:r>
              <a:rPr lang="en-US" altLang="ko-KR" dirty="0" smtClean="0"/>
              <a:t>September 2017 </a:t>
            </a:r>
          </a:p>
          <a:p>
            <a:pPr>
              <a:defRPr/>
            </a:pPr>
            <a:r>
              <a:rPr lang="tr-TR" altLang="ko-KR" dirty="0" smtClean="0"/>
              <a:t>Agenda Item: </a:t>
            </a:r>
            <a:r>
              <a:rPr lang="en-US" altLang="ko-KR" dirty="0" smtClean="0"/>
              <a:t>6.2.3.4</a:t>
            </a:r>
            <a:endParaRPr lang="en-US" altLang="ko-KR" dirty="0"/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282575" y="2257425"/>
            <a:ext cx="8523288" cy="12144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4000" dirty="0" smtClean="0">
                <a:ea typeface="宋体" pitchFamily="2" charset="-122"/>
              </a:rPr>
              <a:t>WF on </a:t>
            </a:r>
            <a:r>
              <a:rPr lang="en-US" altLang="zh-CN" sz="4000" dirty="0" smtClean="0"/>
              <a:t>PT-RS </a:t>
            </a:r>
            <a:r>
              <a:rPr lang="en-US" altLang="zh-CN" sz="4000" dirty="0"/>
              <a:t>port mapping </a:t>
            </a:r>
            <a:endParaRPr lang="en-US" altLang="zh-CN" sz="4000" dirty="0" smtClean="0"/>
          </a:p>
          <a:p>
            <a:r>
              <a:rPr lang="en-US" altLang="zh-CN" sz="4000" dirty="0" smtClean="0"/>
              <a:t>for 2CW</a:t>
            </a:r>
          </a:p>
        </p:txBody>
      </p:sp>
    </p:spTree>
    <p:extLst>
      <p:ext uri="{BB962C8B-B14F-4D97-AF65-F5344CB8AC3E}">
        <p14:creationId xmlns:p14="http://schemas.microsoft.com/office/powerpoint/2010/main" val="267249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70971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/>
              <a:t>Background I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81000" y="990600"/>
            <a:ext cx="8229600" cy="5638799"/>
          </a:xfrm>
        </p:spPr>
        <p:txBody>
          <a:bodyPr>
            <a:noAutofit/>
          </a:bodyPr>
          <a:lstStyle/>
          <a:p>
            <a:r>
              <a:rPr lang="en-US" altLang="ko-KR" sz="2400" b="1" u="sng" dirty="0"/>
              <a:t>Agreements</a:t>
            </a:r>
            <a:r>
              <a:rPr lang="en-US" altLang="ko-KR" sz="2400" b="1" u="sng" dirty="0" smtClean="0"/>
              <a:t>:</a:t>
            </a:r>
            <a:endParaRPr lang="ko-KR" altLang="ko-KR" sz="2400"/>
          </a:p>
          <a:p>
            <a:pPr lvl="1"/>
            <a:r>
              <a:rPr lang="en-US" altLang="ko-KR" sz="1800" dirty="0" smtClean="0"/>
              <a:t>In RAN1#90, for </a:t>
            </a:r>
            <a:r>
              <a:rPr lang="en-US" altLang="ko-KR" sz="1800" dirty="0"/>
              <a:t>DL, if one PT-RS port is configured for an DM-RS port group, </a:t>
            </a:r>
            <a:endParaRPr lang="ko-KR" altLang="ko-KR" sz="1800"/>
          </a:p>
          <a:p>
            <a:pPr lvl="2" fontAlgn="base" hangingPunct="0"/>
            <a:r>
              <a:rPr lang="en-US" altLang="ko-KR" sz="1600" dirty="0" smtClean="0"/>
              <a:t>For </a:t>
            </a:r>
            <a:r>
              <a:rPr lang="en-US" altLang="ko-KR" sz="1600" dirty="0"/>
              <a:t>2 CW case, down-selected between</a:t>
            </a:r>
            <a:endParaRPr lang="ko-KR" altLang="ko-KR" sz="1600"/>
          </a:p>
          <a:p>
            <a:pPr lvl="3" fontAlgn="base" hangingPunct="0"/>
            <a:r>
              <a:rPr lang="en-US" altLang="ko-KR" sz="1400" dirty="0"/>
              <a:t>Alt.1: The PT-RS port is associated with the lowest DM-RS port index among the DM-RS ports assigned for PDSCH demodulation of the CW with highest MCS.</a:t>
            </a:r>
            <a:endParaRPr lang="ko-KR" altLang="ko-KR" sz="1400"/>
          </a:p>
          <a:p>
            <a:pPr lvl="4" fontAlgn="base" hangingPunct="0"/>
            <a:r>
              <a:rPr lang="en-US" altLang="ko-KR" sz="1400" dirty="0"/>
              <a:t>If MCS of the 2 CWs is the same, CW 0 is selected</a:t>
            </a:r>
            <a:endParaRPr lang="ko-KR" altLang="ko-KR" sz="1400"/>
          </a:p>
          <a:p>
            <a:pPr lvl="3" fontAlgn="base" hangingPunct="0"/>
            <a:r>
              <a:rPr lang="en-US" altLang="ko-KR" sz="1400" dirty="0"/>
              <a:t>Alt.2: The PT-RS port is associated with the lowest DM-RS port index among the DM-RS ports assigned for PDSCH demodulation (across both CWs</a:t>
            </a:r>
            <a:r>
              <a:rPr lang="en-US" altLang="ko-KR" sz="1400" dirty="0" smtClean="0"/>
              <a:t>).</a:t>
            </a:r>
          </a:p>
          <a:p>
            <a:pPr marL="1371600" lvl="3" indent="0" fontAlgn="base" hangingPunct="0">
              <a:buNone/>
            </a:pPr>
            <a:endParaRPr lang="en-US" altLang="ko-KR" sz="1400" dirty="0"/>
          </a:p>
          <a:p>
            <a:pPr fontAlgn="base" hangingPunct="0"/>
            <a:r>
              <a:rPr lang="en-US" altLang="ko-KR" sz="2400" b="1" u="sng" dirty="0" smtClean="0"/>
              <a:t>Observations</a:t>
            </a:r>
            <a:r>
              <a:rPr lang="en-US" altLang="ko-KR" sz="2600" b="1" u="sng" dirty="0" smtClean="0"/>
              <a:t>:</a:t>
            </a:r>
          </a:p>
          <a:p>
            <a:pPr lvl="1"/>
            <a:r>
              <a:rPr lang="en-US" altLang="ko-KR" sz="1800" dirty="0" smtClean="0"/>
              <a:t>Alt.1 can provide a better average SINR by (about 1.8dB X CQI difference between two CWs) than Alt.2.</a:t>
            </a:r>
          </a:p>
          <a:p>
            <a:pPr lvl="2"/>
            <a:r>
              <a:rPr lang="en-US" altLang="ko-KR" sz="1400" dirty="0" smtClean="0"/>
              <a:t>Note: This average SINR can be achieved by switching pre-coders in the frequency domain, which can be done by implementation.</a:t>
            </a:r>
          </a:p>
          <a:p>
            <a:pPr lvl="2"/>
            <a:endParaRPr lang="en-US" altLang="ko-KR" sz="1600" dirty="0"/>
          </a:p>
          <a:p>
            <a:pPr lvl="1"/>
            <a:r>
              <a:rPr lang="en-US" altLang="ko-KR" sz="1700" dirty="0"/>
              <a:t>For Alt.2, there </a:t>
            </a:r>
            <a:r>
              <a:rPr lang="en-US" altLang="ko-KR" sz="1700" dirty="0" smtClean="0"/>
              <a:t>is ambiguity </a:t>
            </a:r>
            <a:r>
              <a:rPr lang="en-US" altLang="ko-KR" sz="1700" dirty="0"/>
              <a:t>problem in terms of dynamic presence and time density, when CW#0  has lower MCS than CW#1 (e.g. CW#0=QPSK, CW#1=64QAM</a:t>
            </a:r>
            <a:r>
              <a:rPr lang="en-US" altLang="ko-KR" sz="1700" dirty="0" smtClean="0"/>
              <a:t>).</a:t>
            </a:r>
          </a:p>
          <a:p>
            <a:pPr lvl="2"/>
            <a:r>
              <a:rPr lang="en-US" altLang="ko-KR" sz="1400" dirty="0" smtClean="0"/>
              <a:t>Note: It is not possible to do CW switching for ensuring CW#0 to have higher MCS, when two CWs have different the number of layers. To resolve the </a:t>
            </a:r>
            <a:r>
              <a:rPr lang="en-US" altLang="ko-KR" sz="1400" dirty="0"/>
              <a:t>ambiguity issue, </a:t>
            </a:r>
            <a:r>
              <a:rPr lang="en-US" altLang="ko-KR" sz="1400" dirty="0" smtClean="0"/>
              <a:t>therefore, additional </a:t>
            </a:r>
            <a:r>
              <a:rPr lang="en-US" altLang="ko-KR" sz="1400" dirty="0"/>
              <a:t>DCI bit of swap </a:t>
            </a:r>
            <a:r>
              <a:rPr lang="en-US" altLang="ko-KR" sz="1400" dirty="0" smtClean="0"/>
              <a:t>flag may be defined.</a:t>
            </a:r>
            <a:endParaRPr lang="en-US" altLang="ko-KR" sz="1400" dirty="0"/>
          </a:p>
        </p:txBody>
      </p:sp>
    </p:spTree>
    <p:extLst>
      <p:ext uri="{BB962C8B-B14F-4D97-AF65-F5344CB8AC3E}">
        <p14:creationId xmlns:p14="http://schemas.microsoft.com/office/powerpoint/2010/main" val="65322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47675" y="-9525"/>
            <a:ext cx="8229600" cy="70971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/>
              <a:t>Proposal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81000" y="695326"/>
            <a:ext cx="8229600" cy="5410200"/>
          </a:xfrm>
        </p:spPr>
        <p:txBody>
          <a:bodyPr>
            <a:noAutofit/>
          </a:bodyPr>
          <a:lstStyle/>
          <a:p>
            <a:pPr lvl="2"/>
            <a:endParaRPr lang="en-US" altLang="ko-KR" sz="1200" dirty="0"/>
          </a:p>
          <a:p>
            <a:pPr fontAlgn="base" hangingPunct="0"/>
            <a:r>
              <a:rPr lang="en-US" altLang="ko-KR" sz="2600" dirty="0" smtClean="0"/>
              <a:t>The </a:t>
            </a:r>
            <a:r>
              <a:rPr lang="en-US" altLang="ko-KR" sz="2600" dirty="0"/>
              <a:t>PT-RS port mapping for the two CW case, if one PT-RS port is configured for an DM-RS port </a:t>
            </a:r>
            <a:r>
              <a:rPr lang="en-US" altLang="ko-KR" sz="2600" dirty="0" smtClean="0"/>
              <a:t>group</a:t>
            </a:r>
          </a:p>
          <a:p>
            <a:pPr lvl="1" fontAlgn="base" hangingPunct="0"/>
            <a:r>
              <a:rPr lang="en-US" altLang="ko-KR" sz="2200" dirty="0" smtClean="0"/>
              <a:t>The </a:t>
            </a:r>
            <a:r>
              <a:rPr lang="en-US" altLang="ko-KR" sz="2200" dirty="0"/>
              <a:t>PT-RS port is associated with the lowest DM-RS port index among the DM-RS ports assigned for PDSCH demodulation of the CW with highest MCS</a:t>
            </a:r>
            <a:r>
              <a:rPr lang="en-US" altLang="ko-KR" sz="2200" dirty="0" smtClean="0"/>
              <a:t>.</a:t>
            </a:r>
          </a:p>
          <a:p>
            <a:pPr lvl="2" fontAlgn="base" hangingPunct="0"/>
            <a:r>
              <a:rPr lang="en-US" altLang="ko-KR" sz="1800" dirty="0" smtClean="0"/>
              <a:t>If two MCSs are the same, CW#0 is selected.</a:t>
            </a:r>
            <a:endParaRPr lang="ko-KR" altLang="ko-KR" sz="1800"/>
          </a:p>
          <a:p>
            <a:pPr lvl="2" fontAlgn="base" hangingPunct="0"/>
            <a:endParaRPr lang="en-US" altLang="ko-KR" sz="1600" dirty="0"/>
          </a:p>
        </p:txBody>
      </p:sp>
    </p:spTree>
    <p:extLst>
      <p:ext uri="{BB962C8B-B14F-4D97-AF65-F5344CB8AC3E}">
        <p14:creationId xmlns:p14="http://schemas.microsoft.com/office/powerpoint/2010/main" val="507312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18626</TotalTime>
  <Words>321</Words>
  <Application>Microsoft Office PowerPoint</Application>
  <PresentationFormat>화면 슬라이드 쇼(4:3)</PresentationFormat>
  <Paragraphs>29</Paragraphs>
  <Slides>3</Slides>
  <Notes>3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10" baseType="lpstr">
      <vt:lpstr>ＭＳ Ｐゴシック</vt:lpstr>
      <vt:lpstr>ＭＳ Ｐ明朝</vt:lpstr>
      <vt:lpstr>宋体</vt:lpstr>
      <vt:lpstr>맑은 고딕</vt:lpstr>
      <vt:lpstr>Arial</vt:lpstr>
      <vt:lpstr>Calibri</vt:lpstr>
      <vt:lpstr>Office Theme</vt:lpstr>
      <vt:lpstr>PowerPoint 프레젠테이션</vt:lpstr>
      <vt:lpstr>Background I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Rel.14 eFD-MIMO WID Progress Plan</dc:title>
  <dc:creator>Eko Onggosanusi</dc:creator>
  <cp:keywords>CTPClassification=CTP_PUBLIC:VisualMarkings=</cp:keywords>
  <cp:lastModifiedBy>Kilbom.Lee</cp:lastModifiedBy>
  <cp:revision>875</cp:revision>
  <dcterms:created xsi:type="dcterms:W3CDTF">2016-03-24T01:14:08Z</dcterms:created>
  <dcterms:modified xsi:type="dcterms:W3CDTF">2017-09-20T23:47:23Z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868a7f80-b3a3-49dc-80fd-b45017cf4999</vt:lpwstr>
  </property>
  <property fmtid="{D5CDD505-2E9C-101B-9397-08002B2CF9AE}" pid="3" name="CTP_TimeStamp">
    <vt:lpwstr>2016-04-14 11:16:18Z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