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5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67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uplink 1Tx transmission mode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Nokia, NSB, Qualcomm, Samsung, </a:t>
            </a:r>
            <a:r>
              <a:rPr lang="en-US" sz="2800" dirty="0" err="1"/>
              <a:t>MediaTek</a:t>
            </a:r>
            <a:r>
              <a:rPr lang="en-US" sz="2800"/>
              <a:t>, Ericsson, AT&amp;T, CATT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293483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>
                <a:latin typeface="+mn-lt"/>
              </a:rPr>
              <a:t>3GPP TSG RAN WG1 Meeting #90</a:t>
            </a:r>
            <a:endParaRPr kumimoji="1" lang="zh-CN" altLang="zh-CN" sz="2000" dirty="0">
              <a:latin typeface="+mn-lt"/>
            </a:endParaRPr>
          </a:p>
          <a:p>
            <a:r>
              <a:rPr lang="en-GB" b="1" dirty="0"/>
              <a:t>Nagoya, Japan, 18</a:t>
            </a:r>
            <a:r>
              <a:rPr lang="en-GB" b="1" baseline="30000" dirty="0"/>
              <a:t>th</a:t>
            </a:r>
            <a:r>
              <a:rPr lang="en-GB" b="1" dirty="0"/>
              <a:t> – 21</a:t>
            </a:r>
            <a:r>
              <a:rPr lang="en-GB" b="1" baseline="30000" dirty="0"/>
              <a:t>st</a:t>
            </a:r>
            <a:r>
              <a:rPr lang="en-GB" b="1" dirty="0"/>
              <a:t>, September 2017</a:t>
            </a:r>
          </a:p>
          <a:p>
            <a:r>
              <a:rPr kumimoji="1" lang="en-US" altLang="ja-JP" sz="2000" dirty="0">
                <a:latin typeface="+mn-lt"/>
              </a:rPr>
              <a:t>Agenda item: 6.2.1.4</a:t>
            </a:r>
            <a:endParaRPr kumimoji="1" lang="ja-JP" altLang="en-US" sz="2000" dirty="0">
              <a:latin typeface="+mn-lt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R1-1716811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Single </a:t>
            </a:r>
            <a:r>
              <a:rPr lang="en-US" sz="2400" dirty="0" err="1"/>
              <a:t>Tx</a:t>
            </a:r>
            <a:r>
              <a:rPr lang="en-US" sz="2400" dirty="0"/>
              <a:t> port is essential for NR uplink, for CP-OFDM and DFT-S-OFDM waveform.</a:t>
            </a:r>
          </a:p>
          <a:p>
            <a:pPr lvl="0"/>
            <a:r>
              <a:rPr lang="en-US" sz="2400" dirty="0"/>
              <a:t>NR has not reached agreement to include 1Tx uplink transmission.</a:t>
            </a:r>
          </a:p>
          <a:p>
            <a:pPr lvl="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130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r>
              <a:rPr lang="en-GB" sz="2800" dirty="0"/>
              <a:t>An NR UL-MIMO capable UE can be configured to 1Tx port transmission.</a:t>
            </a: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</TotalTime>
  <Words>88</Words>
  <Application>Microsoft Office PowerPoint</Application>
  <PresentationFormat>On-screen Show (4:3)</PresentationFormat>
  <Paragraphs>13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Office Theme</vt:lpstr>
      <vt:lpstr>WF on uplink 1Tx transmission mode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Tan, Jun (Nokia - US/Arlington Heights)</cp:lastModifiedBy>
  <cp:revision>181</cp:revision>
  <dcterms:created xsi:type="dcterms:W3CDTF">2016-09-09T20:37:00Z</dcterms:created>
  <dcterms:modified xsi:type="dcterms:W3CDTF">2017-09-19T08:20:12Z</dcterms:modified>
</cp:coreProperties>
</file>