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4" r:id="rId3"/>
    <p:sldId id="280" r:id="rId4"/>
    <p:sldId id="278" r:id="rId5"/>
    <p:sldId id="279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88" autoAdjust="0"/>
    <p:restoredTop sz="89401" autoAdjust="0"/>
  </p:normalViewPr>
  <p:slideViewPr>
    <p:cSldViewPr>
      <p:cViewPr varScale="1">
        <p:scale>
          <a:sx n="86" d="100"/>
          <a:sy n="86" d="100"/>
        </p:scale>
        <p:origin x="-90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96D451-8B8B-4266-AD5A-C3754C8E6592}" type="datetimeFigureOut">
              <a:rPr kumimoji="1" lang="ja-JP" altLang="en-US" smtClean="0"/>
              <a:t>2017/9/19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F7DA60-F8BA-4168-8A86-7ECBCB580C3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5806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2017/9/19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2017/9/19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2017/9/19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/>
              <a:t>Summary</a:t>
            </a:r>
            <a:r>
              <a:rPr kumimoji="1" lang="en-US" altLang="ja-JP" dirty="0" smtClean="0"/>
              <a:t> </a:t>
            </a:r>
            <a:r>
              <a:rPr kumimoji="1" lang="en-US" altLang="ja-JP" dirty="0" smtClean="0"/>
              <a:t>on remaining details on Radio Link Monitoring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NTT </a:t>
            </a:r>
            <a:r>
              <a:rPr kumimoji="1" lang="en-US" altLang="ja-JP" dirty="0" smtClean="0"/>
              <a:t>DOCOMO</a:t>
            </a:r>
            <a:endParaRPr kumimoji="1" lang="ja-JP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b="1" dirty="0"/>
              <a:t>3GPP TSG RAN </a:t>
            </a:r>
            <a:r>
              <a:rPr lang="en-GB" altLang="ja-JP" b="1" dirty="0"/>
              <a:t>WG1 Meeting </a:t>
            </a:r>
            <a:r>
              <a:rPr lang="en-GB" altLang="ja-JP" b="1" dirty="0" smtClean="0"/>
              <a:t>#NR-AH3</a:t>
            </a:r>
            <a:r>
              <a:rPr lang="en-US" altLang="ja-JP" b="1" dirty="0"/>
              <a:t>		</a:t>
            </a:r>
            <a:r>
              <a:rPr lang="ja-JP" altLang="en-US" b="1" dirty="0"/>
              <a:t>　　　　　　　 </a:t>
            </a:r>
            <a:r>
              <a:rPr lang="ja-JP" altLang="en-US" b="1" dirty="0" smtClean="0"/>
              <a:t>   </a:t>
            </a:r>
            <a:r>
              <a:rPr lang="en-US" altLang="ja-JP" b="1" dirty="0" smtClean="0"/>
              <a:t>R1-17</a:t>
            </a:r>
            <a:r>
              <a:rPr lang="en-US" altLang="ja-JP" b="1" dirty="0" smtClean="0"/>
              <a:t>16808</a:t>
            </a:r>
            <a:endParaRPr lang="ja-JP" altLang="ja-JP" b="1" dirty="0"/>
          </a:p>
          <a:p>
            <a:r>
              <a:rPr lang="en-GB" altLang="ja-JP" b="1" dirty="0" smtClean="0"/>
              <a:t>Nagoya, Japan, </a:t>
            </a:r>
            <a:endParaRPr lang="en-GB" altLang="ja-JP" b="1" dirty="0"/>
          </a:p>
          <a:p>
            <a:r>
              <a:rPr lang="en-GB" altLang="ja-JP" b="1" dirty="0" smtClean="0"/>
              <a:t>18th </a:t>
            </a:r>
            <a:r>
              <a:rPr lang="en-GB" altLang="ja-JP" b="1" dirty="0"/>
              <a:t>– </a:t>
            </a:r>
            <a:r>
              <a:rPr lang="en-GB" altLang="ja-JP" b="1" dirty="0" smtClean="0"/>
              <a:t>21th September </a:t>
            </a:r>
            <a:r>
              <a:rPr lang="en-GB" altLang="ja-JP" b="1" dirty="0"/>
              <a:t>2017</a:t>
            </a:r>
            <a:endParaRPr lang="ja-JP" altLang="ja-JP" b="1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6.1.5.2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656606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RLM-RS resource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 smtClean="0"/>
              <a:t>Default </a:t>
            </a:r>
            <a:r>
              <a:rPr lang="en-US" altLang="ja-JP" dirty="0"/>
              <a:t>RLM-RS resource(s) is defined </a:t>
            </a:r>
            <a:r>
              <a:rPr lang="en-US" altLang="ja-JP" dirty="0" smtClean="0"/>
              <a:t>as</a:t>
            </a:r>
            <a:endParaRPr lang="ja-JP" altLang="ja-JP" dirty="0"/>
          </a:p>
          <a:p>
            <a:pPr lvl="1"/>
            <a:r>
              <a:rPr lang="en-US" altLang="ja-JP" dirty="0"/>
              <a:t>Option 1: all actually transmitted SS/PBCH </a:t>
            </a:r>
            <a:r>
              <a:rPr lang="en-US" altLang="ja-JP" dirty="0" smtClean="0"/>
              <a:t>blocks</a:t>
            </a:r>
            <a:endParaRPr lang="ja-JP" altLang="ja-JP" dirty="0"/>
          </a:p>
          <a:p>
            <a:pPr lvl="1"/>
            <a:r>
              <a:rPr lang="en-US" altLang="ja-JP" dirty="0"/>
              <a:t>Option 2: the SS/PBCH block which is associated with selected CORESET and used for initial access by </a:t>
            </a:r>
            <a:r>
              <a:rPr lang="en-US" altLang="ja-JP" dirty="0" smtClean="0"/>
              <a:t>UE</a:t>
            </a:r>
          </a:p>
          <a:p>
            <a:pPr lvl="1"/>
            <a:endParaRPr lang="en-US" altLang="ja-JP" dirty="0" smtClean="0"/>
          </a:p>
          <a:p>
            <a:r>
              <a:rPr lang="en-US" altLang="ja-JP" dirty="0"/>
              <a:t>Configured RS resource for RLM and beam failure </a:t>
            </a:r>
            <a:r>
              <a:rPr lang="en-US" altLang="ja-JP" dirty="0" smtClean="0"/>
              <a:t>detection</a:t>
            </a:r>
            <a:endParaRPr lang="en-US" altLang="ja-JP" dirty="0"/>
          </a:p>
          <a:p>
            <a:pPr lvl="1"/>
            <a:r>
              <a:rPr lang="en-US" altLang="ja-JP" dirty="0" smtClean="0"/>
              <a:t>Option 1: the </a:t>
            </a:r>
            <a:r>
              <a:rPr lang="en-US" altLang="ja-JP" dirty="0"/>
              <a:t>same RS </a:t>
            </a:r>
            <a:r>
              <a:rPr lang="en-US" altLang="ja-JP" dirty="0" smtClean="0"/>
              <a:t>type</a:t>
            </a:r>
            <a:endParaRPr lang="ja-JP" altLang="ja-JP" dirty="0"/>
          </a:p>
          <a:p>
            <a:pPr lvl="1"/>
            <a:r>
              <a:rPr lang="en-US" altLang="ja-JP" dirty="0" smtClean="0"/>
              <a:t>Option 2: the </a:t>
            </a:r>
            <a:r>
              <a:rPr lang="en-US" altLang="ja-JP" dirty="0"/>
              <a:t>same set of RS </a:t>
            </a:r>
            <a:r>
              <a:rPr lang="en-US" altLang="ja-JP" dirty="0" smtClean="0"/>
              <a:t>resources</a:t>
            </a:r>
            <a:endParaRPr lang="ja-JP" altLang="ja-JP" dirty="0"/>
          </a:p>
          <a:p>
            <a:pPr lvl="1"/>
            <a:r>
              <a:rPr lang="en-US" altLang="ja-JP" dirty="0" smtClean="0"/>
              <a:t>Option 3: independently configured</a:t>
            </a:r>
          </a:p>
          <a:p>
            <a:pPr lvl="2"/>
            <a:r>
              <a:rPr lang="en-US" altLang="ja-JP" dirty="0" smtClean="0"/>
              <a:t>RS resources/type can </a:t>
            </a:r>
            <a:r>
              <a:rPr lang="en-US" altLang="ja-JP" dirty="0"/>
              <a:t>be the same or </a:t>
            </a:r>
            <a:r>
              <a:rPr lang="en-US" altLang="ja-JP" dirty="0" smtClean="0"/>
              <a:t>different</a:t>
            </a:r>
          </a:p>
          <a:p>
            <a:pPr lvl="1"/>
            <a:endParaRPr lang="en-US" altLang="ja-JP" dirty="0"/>
          </a:p>
          <a:p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24237552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RLM-RS resource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ja-JP" dirty="0" smtClean="0"/>
              <a:t>Resources </a:t>
            </a:r>
            <a:r>
              <a:rPr lang="en-US" altLang="ja-JP" dirty="0"/>
              <a:t>for interference measurement</a:t>
            </a:r>
          </a:p>
          <a:p>
            <a:pPr lvl="1"/>
            <a:r>
              <a:rPr lang="en-US" altLang="ja-JP" dirty="0" smtClean="0"/>
              <a:t>Option 1</a:t>
            </a:r>
            <a:r>
              <a:rPr lang="en-US" altLang="ja-JP" dirty="0"/>
              <a:t>: predefine</a:t>
            </a:r>
          </a:p>
          <a:p>
            <a:pPr lvl="2"/>
            <a:r>
              <a:rPr lang="en-US" altLang="ja-JP" dirty="0" smtClean="0"/>
              <a:t>Option 1-1</a:t>
            </a:r>
            <a:r>
              <a:rPr lang="en-US" altLang="ja-JP" dirty="0"/>
              <a:t>: same resources as RLM-RS</a:t>
            </a:r>
          </a:p>
          <a:p>
            <a:pPr lvl="2"/>
            <a:r>
              <a:rPr lang="en-US" altLang="ja-JP" dirty="0" smtClean="0"/>
              <a:t>Option 1-2</a:t>
            </a:r>
            <a:r>
              <a:rPr lang="en-US" altLang="ja-JP" dirty="0"/>
              <a:t>: resources within CORESET</a:t>
            </a:r>
          </a:p>
          <a:p>
            <a:pPr lvl="1"/>
            <a:r>
              <a:rPr lang="en-US" altLang="ja-JP" dirty="0" smtClean="0"/>
              <a:t>Option 2</a:t>
            </a:r>
            <a:r>
              <a:rPr lang="en-US" altLang="ja-JP" dirty="0"/>
              <a:t>: </a:t>
            </a:r>
            <a:r>
              <a:rPr lang="en-US" altLang="ja-JP" dirty="0" smtClean="0"/>
              <a:t>configured</a:t>
            </a:r>
          </a:p>
          <a:p>
            <a:pPr lvl="1"/>
            <a:r>
              <a:rPr lang="en-US" altLang="ja-JP" dirty="0" smtClean="0"/>
              <a:t>Option 3: no explicit definition</a:t>
            </a:r>
          </a:p>
          <a:p>
            <a:pPr lvl="1"/>
            <a:endParaRPr lang="en-US" altLang="ja-JP" dirty="0"/>
          </a:p>
          <a:p>
            <a:r>
              <a:rPr lang="en-US" altLang="ja-JP" dirty="0"/>
              <a:t>How to configure RLM-RS resources in case of SS/PBCH block based </a:t>
            </a:r>
            <a:r>
              <a:rPr lang="en-US" altLang="ja-JP" dirty="0" smtClean="0"/>
              <a:t>RLM</a:t>
            </a:r>
          </a:p>
          <a:p>
            <a:pPr lvl="1"/>
            <a:r>
              <a:rPr lang="en-US" altLang="ja-JP" dirty="0" smtClean="0"/>
              <a:t>Option 1: explicit indication</a:t>
            </a:r>
          </a:p>
          <a:p>
            <a:pPr lvl="1"/>
            <a:r>
              <a:rPr lang="en-US" altLang="ja-JP" dirty="0" smtClean="0"/>
              <a:t>Option 2: implicit indication</a:t>
            </a:r>
          </a:p>
          <a:p>
            <a:pPr lvl="1"/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2828903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IS/OOS BLER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One or multiple in-sync and/or out-of-sync BLERs configured for a UE at a time</a:t>
            </a:r>
          </a:p>
          <a:p>
            <a:pPr lvl="1"/>
            <a:r>
              <a:rPr lang="en-US" altLang="ja-JP" dirty="0"/>
              <a:t>Option 1: One in-sync BLER and one out-of-sync BLER is configured per UE at a time</a:t>
            </a:r>
          </a:p>
          <a:p>
            <a:pPr lvl="1"/>
            <a:r>
              <a:rPr lang="en-US" altLang="ja-JP" dirty="0"/>
              <a:t>Option 2: Multiple in-sync BLERs and multiple out-of-sync BLERs can be configured per UE at a time</a:t>
            </a:r>
          </a:p>
          <a:p>
            <a:pPr lvl="2"/>
            <a:r>
              <a:rPr lang="en-US" altLang="ja-JP" dirty="0"/>
              <a:t>Option 2-1: Up to 2 pairs</a:t>
            </a:r>
          </a:p>
          <a:p>
            <a:pPr lvl="2"/>
            <a:r>
              <a:rPr lang="en-US" altLang="ja-JP" dirty="0"/>
              <a:t>Option 2-2: Up to 3 pairs</a:t>
            </a:r>
          </a:p>
        </p:txBody>
      </p:sp>
    </p:spTree>
    <p:extLst>
      <p:ext uri="{BB962C8B-B14F-4D97-AF65-F5344CB8AC3E}">
        <p14:creationId xmlns:p14="http://schemas.microsoft.com/office/powerpoint/2010/main" val="17055572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IS/OOS BLER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ja-JP" dirty="0" smtClean="0"/>
              <a:t>When X RLM-RS resources is configured,</a:t>
            </a:r>
          </a:p>
          <a:p>
            <a:pPr lvl="1"/>
            <a:r>
              <a:rPr lang="en-US" altLang="ja-JP" dirty="0" smtClean="0"/>
              <a:t>Maximum value of X is</a:t>
            </a:r>
          </a:p>
          <a:p>
            <a:pPr lvl="2"/>
            <a:r>
              <a:rPr lang="en-US" altLang="ja-JP" dirty="0" smtClean="0"/>
              <a:t>Option 1: depending on UE capability</a:t>
            </a:r>
          </a:p>
          <a:p>
            <a:pPr lvl="2"/>
            <a:r>
              <a:rPr lang="en-US" altLang="ja-JP" dirty="0" smtClean="0"/>
              <a:t>Option 2: predefined</a:t>
            </a:r>
          </a:p>
          <a:p>
            <a:pPr lvl="1"/>
            <a:r>
              <a:rPr lang="en-US" altLang="ja-JP" dirty="0" smtClean="0"/>
              <a:t>Minimum value of X is</a:t>
            </a:r>
          </a:p>
          <a:p>
            <a:pPr lvl="2"/>
            <a:r>
              <a:rPr lang="en-US" altLang="ja-JP" dirty="0" smtClean="0"/>
              <a:t>Option 1: depending on UE capability</a:t>
            </a:r>
            <a:endParaRPr lang="en-US" altLang="ja-JP" dirty="0"/>
          </a:p>
          <a:p>
            <a:pPr lvl="2"/>
            <a:r>
              <a:rPr lang="en-US" altLang="ja-JP" dirty="0"/>
              <a:t>Option 2: </a:t>
            </a:r>
            <a:r>
              <a:rPr lang="en-US" altLang="ja-JP" dirty="0" smtClean="0"/>
              <a:t>predefined</a:t>
            </a:r>
          </a:p>
          <a:p>
            <a:pPr lvl="2"/>
            <a:endParaRPr lang="en-US" altLang="ja-JP" dirty="0"/>
          </a:p>
          <a:p>
            <a:pPr lvl="0"/>
            <a:r>
              <a:rPr lang="en-US" altLang="ja-JP" dirty="0"/>
              <a:t>Condition for periodic </a:t>
            </a:r>
            <a:r>
              <a:rPr lang="en-US" altLang="ja-JP" dirty="0" smtClean="0"/>
              <a:t>IS </a:t>
            </a:r>
            <a:r>
              <a:rPr lang="en-US" altLang="ja-JP" dirty="0"/>
              <a:t>indication in multi-beam</a:t>
            </a:r>
            <a:endParaRPr lang="ja-JP" altLang="ja-JP" dirty="0"/>
          </a:p>
          <a:p>
            <a:pPr lvl="1"/>
            <a:r>
              <a:rPr lang="en-US" altLang="ja-JP" dirty="0" smtClean="0"/>
              <a:t>Option 1: Y </a:t>
            </a:r>
            <a:r>
              <a:rPr lang="en-US" altLang="ja-JP" dirty="0"/>
              <a:t>is fixed to </a:t>
            </a:r>
            <a:r>
              <a:rPr lang="en-US" altLang="ja-JP" dirty="0" smtClean="0"/>
              <a:t>1</a:t>
            </a:r>
          </a:p>
          <a:p>
            <a:pPr lvl="1"/>
            <a:r>
              <a:rPr lang="en-US" altLang="ja-JP" dirty="0" smtClean="0"/>
              <a:t>Option 2: Y is configured value</a:t>
            </a:r>
            <a:endParaRPr lang="ja-JP" altLang="ja-JP" dirty="0"/>
          </a:p>
          <a:p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2345940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1075</TotalTime>
  <Words>281</Words>
  <Application>Microsoft Office PowerPoint</Application>
  <PresentationFormat>画面に合わせる (4:3)</PresentationFormat>
  <Paragraphs>46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テーマ</vt:lpstr>
      <vt:lpstr>Summary on remaining details on Radio Link Monitoring</vt:lpstr>
      <vt:lpstr>RLM-RS resource</vt:lpstr>
      <vt:lpstr>RLM-RS resource</vt:lpstr>
      <vt:lpstr>IS/OOS BLER</vt:lpstr>
      <vt:lpstr>IS/OOS BLER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CP overhead of NR-SS and NR-PBCH</dc:title>
  <dc:creator>5139473</dc:creator>
  <cp:lastModifiedBy>7990553</cp:lastModifiedBy>
  <cp:revision>101</cp:revision>
  <dcterms:created xsi:type="dcterms:W3CDTF">2017-02-16T14:32:33Z</dcterms:created>
  <dcterms:modified xsi:type="dcterms:W3CDTF">2017-09-19T07:50:48Z</dcterms:modified>
</cp:coreProperties>
</file>