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84" d="100"/>
          <a:sy n="84" d="100"/>
        </p:scale>
        <p:origin x="1416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non-codebook based transmission for UL MIMO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97229" y="3933056"/>
            <a:ext cx="6584776" cy="1752600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Nokia, NSB, NTT DOCOMO,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dirty="0" smtClean="0">
                <a:solidFill>
                  <a:schemeClr val="tx1"/>
                </a:solidFill>
              </a:rPr>
              <a:t>, Ericsson, </a:t>
            </a:r>
            <a:r>
              <a:rPr lang="en-US" altLang="zh-CN" dirty="0" smtClean="0">
                <a:solidFill>
                  <a:schemeClr val="tx1"/>
                </a:solidFill>
              </a:rPr>
              <a:t>ZTE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dirty="0" smtClean="0">
                <a:solidFill>
                  <a:schemeClr val="tx1"/>
                </a:solidFill>
              </a:rPr>
              <a:t>, CATT, </a:t>
            </a:r>
            <a:r>
              <a:rPr lang="en-US" altLang="en-US" dirty="0">
                <a:solidFill>
                  <a:schemeClr val="tx1"/>
                </a:solidFill>
              </a:rPr>
              <a:t>Deutsche Telekom</a:t>
            </a:r>
            <a:r>
              <a:rPr lang="en-US" altLang="zh-CN" dirty="0" smtClean="0">
                <a:solidFill>
                  <a:schemeClr val="tx1"/>
                </a:solidFill>
              </a:rPr>
              <a:t>, vivo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14746" y="163962"/>
            <a:ext cx="874974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zh-CN" sz="1800" dirty="0" smtClean="0">
                <a:latin typeface="+mn-lt"/>
              </a:rPr>
              <a:t>Ad-Hoc#3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                  </a:t>
            </a:r>
            <a:r>
              <a:rPr lang="en-US" altLang="zh-CN" sz="1800" dirty="0" smtClean="0">
                <a:latin typeface="+mn-lt"/>
              </a:rPr>
              <a:t>R1-1716791 </a:t>
            </a:r>
            <a:endParaRPr lang="en-US" altLang="ru-RU" sz="1800" dirty="0" smtClean="0">
              <a:latin typeface="+mn-lt"/>
            </a:endParaRPr>
          </a:p>
          <a:p>
            <a:pPr>
              <a:buNone/>
            </a:pPr>
            <a:r>
              <a:rPr lang="en-US" altLang="zh-CN" sz="1800" dirty="0" smtClean="0">
                <a:latin typeface="+mn-lt"/>
              </a:rPr>
              <a:t>Nagoya, Japan, 18 -21 September 2017</a:t>
            </a:r>
            <a:endParaRPr lang="zh-CN" altLang="zh-CN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6.2.1.3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998984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96752"/>
            <a:ext cx="8382000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altLang="zh-CN" sz="2400" dirty="0" smtClean="0"/>
              <a:t>In </a:t>
            </a:r>
            <a:r>
              <a:rPr lang="en-GB" altLang="zh-CN" sz="2400" dirty="0" smtClean="0"/>
              <a:t>RAN1#90, further progress has been achieved and it was agreed that:</a:t>
            </a:r>
            <a:endParaRPr lang="zh-CN" altLang="zh-CN" sz="2400" dirty="0" smtClean="0"/>
          </a:p>
          <a:p>
            <a:pPr lvl="0"/>
            <a:r>
              <a:rPr lang="en-US" altLang="zh-CN" sz="2000" dirty="0" smtClean="0"/>
              <a:t>For PUSCH precoder determination in non-codebook-based UL MIMO, support Alt.1, (i.e., at least SRI(s) only without TPMI indication in the UL grant) for wideband indication.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Note: The gNB should only signal SRI(s) such that the UL precoding transmission inferred from the signaled SRI(s) can be simultaneously conducted by the UE.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FFS details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FFS: If sub-band indication is supported, down-select Alt. 1-3 for it</a:t>
            </a:r>
            <a:endParaRPr lang="zh-CN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68760"/>
            <a:ext cx="8382000" cy="5112568"/>
          </a:xfrm>
        </p:spPr>
        <p:txBody>
          <a:bodyPr>
            <a:normAutofit/>
          </a:bodyPr>
          <a:lstStyle/>
          <a:p>
            <a:pPr lvl="0"/>
            <a:r>
              <a:rPr lang="en-US" sz="2800" dirty="0"/>
              <a:t>For PUSCH </a:t>
            </a:r>
            <a:r>
              <a:rPr lang="en-US" sz="2800" dirty="0" err="1"/>
              <a:t>precoder</a:t>
            </a:r>
            <a:r>
              <a:rPr lang="en-US" sz="2800" dirty="0"/>
              <a:t> determination using wideband SRI only indication in non-codebook based UL MIMO</a:t>
            </a:r>
            <a:r>
              <a:rPr lang="en-GB" sz="2800" dirty="0"/>
              <a:t>, only one SRS port per SRS resource can be configured </a:t>
            </a:r>
            <a:endParaRPr lang="en-US" sz="2800" dirty="0"/>
          </a:p>
          <a:p>
            <a:pPr lvl="1"/>
            <a:r>
              <a:rPr lang="en-US" sz="2400" dirty="0"/>
              <a:t>Note: to support high rank transmission, multiple SRS resources should be indicated</a:t>
            </a:r>
          </a:p>
          <a:p>
            <a:pPr lvl="1"/>
            <a:r>
              <a:rPr lang="en-US" sz="2400" dirty="0"/>
              <a:t>FFS: subband SRI indication</a:t>
            </a:r>
          </a:p>
          <a:p>
            <a:pPr lvl="1"/>
            <a:r>
              <a:rPr lang="en-US" sz="2400" dirty="0"/>
              <a:t>FFS: Details of DCI for wideband SRI indication</a:t>
            </a:r>
          </a:p>
          <a:p>
            <a:pPr lvl="1"/>
            <a:endParaRPr lang="en-US" altLang="zh-CN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883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</TotalTime>
  <Words>186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主题</vt:lpstr>
      <vt:lpstr>WF on non-codebook based transmission for UL MIMO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208</cp:revision>
  <dcterms:created xsi:type="dcterms:W3CDTF">2016-11-10T12:10:39Z</dcterms:created>
  <dcterms:modified xsi:type="dcterms:W3CDTF">2017-09-19T08:18:00Z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(3)3uYJPYql9vBD4w2IcFokIAD2Ys0v3u6fMqmjOd31EcZ6yV7cTOIVXyxSkHEU3wFhHy6TQ/0J
Gpb4VECJM/ObwMcJdADHyiWytryE9COTQ0qvomb3w2y3B8CaNK58Fq98pR0fPXpsKB1gByab
WeDjEATa5TdP4oUbEZbdQSz//rb/UbB7TfY7Yf0hsR54/xP78IxcClCfXT6ukhZ9cxbkJ7/d
gULDMxWe6RvxSq215m</vt:lpwstr>
  </property>
  <property fmtid="{D5CDD505-2E9C-101B-9397-08002B2CF9AE}" pid="3" name="_2015_ms_pID_7253431">
    <vt:lpwstr>DPTY//4YLLoo/V4d7YABKMYzZPYEaF5ZkYztRVjVsWdX0AqH6nR3cH
w/I8rbBnuDYFJCjdRExa8CBJS4YjpX4Iuga9gE6UEGqxFl5Ihhc31rwDBBKlCDXkg29bJE+Z
Pz+2OuLyrLqxDey7RaHWFMTEnVvWZpCplCJpgb521/vP6HzcxWkTY3Fhk25vaU402nPYRLa/
SGoTQXNrpFnU+s6c8YdjJod1dAUaqyjpfGqv</vt:lpwstr>
  </property>
  <property fmtid="{D5CDD505-2E9C-101B-9397-08002B2CF9AE}" pid="4" name="_2015_ms_pID_7253432">
    <vt:lpwstr>Jw==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1505747765</vt:lpwstr>
  </property>
</Properties>
</file>