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68" r:id="rId3"/>
    <p:sldId id="270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39" autoAdjust="0"/>
    <p:restoredTop sz="94641" autoAdjust="0"/>
  </p:normalViewPr>
  <p:slideViewPr>
    <p:cSldViewPr>
      <p:cViewPr varScale="1">
        <p:scale>
          <a:sx n="70" d="100"/>
          <a:sy n="70" d="100"/>
        </p:scale>
        <p:origin x="1158" y="6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2017/9/19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2017/9/19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2017/9/19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746DBE-BEAB-45F9-A286-6B6498DA0390}" type="datetimeFigureOut">
              <a:rPr lang="zh-CN" altLang="en-US" smtClean="0"/>
              <a:pPr/>
              <a:t>2017/9/19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746DBE-BEAB-45F9-A286-6B6498DA0390}" type="datetimeFigureOut">
              <a:rPr lang="zh-CN" altLang="en-US" smtClean="0"/>
              <a:pPr/>
              <a:t>2017/9/19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FA66E7-01A3-4029-BAA4-A6AC36C38E3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file:///C:\Users\mwx419120\AppData\Local\Microsoft\Windows\Temporary%20Internet%20Files\Content.Outlook\R1-1709452.zip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/>
              <a:t>WF on NZP CSI-RS for interference measurement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279104"/>
          </a:xfrm>
        </p:spPr>
        <p:txBody>
          <a:bodyPr>
            <a:normAutofit/>
          </a:bodyPr>
          <a:lstStyle/>
          <a:p>
            <a:r>
              <a:rPr lang="en-US" altLang="zh-CN" dirty="0" smtClean="0">
                <a:solidFill>
                  <a:schemeClr val="tx1"/>
                </a:solidFill>
              </a:rPr>
              <a:t>Huawei, HiSilicon</a:t>
            </a:r>
            <a:r>
              <a:rPr lang="en-US" altLang="zh-CN" dirty="0">
                <a:solidFill>
                  <a:schemeClr val="tx1"/>
                </a:solidFill>
              </a:rPr>
              <a:t>, </a:t>
            </a:r>
            <a:r>
              <a:rPr lang="en-US" altLang="zh-CN" dirty="0" smtClean="0">
                <a:solidFill>
                  <a:schemeClr val="tx1"/>
                </a:solidFill>
              </a:rPr>
              <a:t>Intel, Qualcomm, </a:t>
            </a:r>
            <a:r>
              <a:rPr lang="en-US" altLang="zh-CN" dirty="0" err="1" smtClean="0">
                <a:solidFill>
                  <a:schemeClr val="tx1"/>
                </a:solidFill>
              </a:rPr>
              <a:t>Spreadtrum</a:t>
            </a:r>
            <a:r>
              <a:rPr lang="en-US" altLang="zh-CN" dirty="0" smtClean="0">
                <a:solidFill>
                  <a:schemeClr val="tx1"/>
                </a:solidFill>
              </a:rPr>
              <a:t>, vivo, Ericsson, </a:t>
            </a:r>
            <a:r>
              <a:rPr lang="en-US" altLang="zh-CN" dirty="0" err="1" smtClean="0">
                <a:solidFill>
                  <a:schemeClr val="tx1"/>
                </a:solidFill>
              </a:rPr>
              <a:t>MediaTek</a:t>
            </a:r>
            <a:r>
              <a:rPr lang="en-US" altLang="zh-CN" dirty="0" smtClean="0">
                <a:solidFill>
                  <a:schemeClr val="tx1"/>
                </a:solidFill>
              </a:rPr>
              <a:t>, OPPO, </a:t>
            </a:r>
            <a:r>
              <a:rPr lang="en-US" altLang="zh-CN" dirty="0">
                <a:solidFill>
                  <a:schemeClr val="tx1"/>
                </a:solidFill>
              </a:rPr>
              <a:t>[</a:t>
            </a:r>
            <a:r>
              <a:rPr lang="en-US" altLang="zh-CN" dirty="0" err="1" smtClean="0">
                <a:solidFill>
                  <a:schemeClr val="tx1"/>
                </a:solidFill>
              </a:rPr>
              <a:t>CeWiT</a:t>
            </a:r>
            <a:r>
              <a:rPr lang="en-US" altLang="zh-CN" dirty="0" smtClean="0">
                <a:solidFill>
                  <a:schemeClr val="tx1"/>
                </a:solidFill>
              </a:rPr>
              <a:t>, IITM, IITH, </a:t>
            </a:r>
            <a:r>
              <a:rPr lang="en-US" altLang="zh-CN" dirty="0" err="1" smtClean="0">
                <a:solidFill>
                  <a:schemeClr val="tx1"/>
                </a:solidFill>
              </a:rPr>
              <a:t>Tejas</a:t>
            </a:r>
            <a:r>
              <a:rPr lang="en-US" altLang="zh-CN" dirty="0" smtClean="0">
                <a:solidFill>
                  <a:schemeClr val="tx1"/>
                </a:solidFill>
              </a:rPr>
              <a:t> </a:t>
            </a:r>
            <a:r>
              <a:rPr lang="en-US" altLang="zh-CN" dirty="0">
                <a:solidFill>
                  <a:schemeClr val="tx1"/>
                </a:solidFill>
              </a:rPr>
              <a:t>Networks</a:t>
            </a:r>
            <a:r>
              <a:rPr lang="en-US" altLang="zh-CN" dirty="0" smtClean="0">
                <a:solidFill>
                  <a:schemeClr val="tx1"/>
                </a:solidFill>
              </a:rPr>
              <a:t>]</a:t>
            </a:r>
            <a:endParaRPr lang="zh-CN" altLang="en-US" dirty="0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107242" y="44623"/>
            <a:ext cx="8929254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ko-KR" sz="1800" dirty="0" smtClean="0">
                <a:latin typeface="+mn-lt"/>
              </a:rPr>
              <a:t>3GPP TSG RAN WG1 NR Ad Hoc Meeting</a:t>
            </a:r>
            <a:r>
              <a:rPr lang="en-GB" altLang="ko-KR" sz="1800" dirty="0" smtClean="0">
                <a:latin typeface="+mn-lt"/>
              </a:rPr>
              <a:t>				 </a:t>
            </a:r>
            <a:r>
              <a:rPr lang="en-US" altLang="zh-CN" sz="1800" dirty="0" smtClean="0"/>
              <a:t>R1-1716788</a:t>
            </a:r>
            <a:endParaRPr lang="en-US" altLang="ru-RU" sz="1800" dirty="0" smtClean="0">
              <a:latin typeface="+mn-lt"/>
            </a:endParaRPr>
          </a:p>
          <a:p>
            <a:pPr>
              <a:spcBef>
                <a:spcPct val="0"/>
              </a:spcBef>
              <a:buNone/>
              <a:defRPr/>
            </a:pPr>
            <a:r>
              <a:rPr lang="en-US" altLang="zh-CN" sz="1800" dirty="0">
                <a:latin typeface="+mn-lt"/>
              </a:rPr>
              <a:t>Nagoya, Japan, 18-21 September </a:t>
            </a:r>
            <a:r>
              <a:rPr lang="en-US" altLang="zh-CN" sz="1800" dirty="0" smtClean="0">
                <a:latin typeface="+mn-lt"/>
              </a:rPr>
              <a:t>2017</a:t>
            </a:r>
          </a:p>
          <a:p>
            <a:pPr>
              <a:spcBef>
                <a:spcPct val="0"/>
              </a:spcBef>
              <a:buFontTx/>
              <a:buNone/>
              <a:defRPr/>
            </a:pPr>
            <a:r>
              <a:rPr lang="en-US" altLang="ko-KR" sz="1800" dirty="0" smtClean="0">
                <a:latin typeface="+mn-lt"/>
              </a:rPr>
              <a:t>Agenda item – 6.2.2.1</a:t>
            </a:r>
            <a:endParaRPr lang="ko-KR" altLang="ko-KR" sz="1800" dirty="0" smtClean="0"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  <p:sp>
        <p:nvSpPr>
          <p:cNvPr id="6" name="矩形 5"/>
          <p:cNvSpPr/>
          <p:nvPr/>
        </p:nvSpPr>
        <p:spPr>
          <a:xfrm>
            <a:off x="457200" y="1556792"/>
            <a:ext cx="8046640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600"/>
              </a:spcAft>
            </a:pPr>
            <a:r>
              <a:rPr lang="en-US" altLang="zh-CN" sz="1600" dirty="0">
                <a:latin typeface="Times New Roman" panose="02020603050405020304" pitchFamily="18" charset="0"/>
                <a:ea typeface="MS Mincho" panose="02020609040205080304" pitchFamily="49" charset="-128"/>
              </a:rPr>
              <a:t>At the </a:t>
            </a:r>
            <a:r>
              <a:rPr lang="en-US" altLang="zh-CN" sz="1600" dirty="0">
                <a:latin typeface="Times New Roman" panose="02020603050405020304" pitchFamily="18" charset="0"/>
              </a:rPr>
              <a:t>previous</a:t>
            </a:r>
            <a:r>
              <a:rPr lang="en-US" altLang="zh-CN" sz="1600" dirty="0">
                <a:latin typeface="Times New Roman" panose="02020603050405020304" pitchFamily="18" charset="0"/>
                <a:ea typeface="MS Mincho" panose="02020609040205080304" pitchFamily="49" charset="-128"/>
              </a:rPr>
              <a:t> meeting</a:t>
            </a:r>
            <a:r>
              <a:rPr lang="en-US" altLang="zh-CN" sz="1600" dirty="0">
                <a:latin typeface="Times New Roman" panose="02020603050405020304" pitchFamily="18" charset="0"/>
              </a:rPr>
              <a:t> (RAN1 #89), it was agreed as a working assumption that:</a:t>
            </a:r>
            <a:endParaRPr lang="zh-CN" altLang="zh-CN" sz="1600" dirty="0">
              <a:latin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zh-CN" sz="1600" i="1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Support at least NZP CSI-RS based interference measurement </a:t>
            </a:r>
            <a:endParaRPr lang="zh-CN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zh-CN" sz="1600" i="1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select at least one of following scheme</a:t>
            </a:r>
            <a:endParaRPr lang="zh-CN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143000" lvl="2" indent="-228600">
              <a:buFont typeface="Wingdings" panose="05000000000000000000" pitchFamily="2" charset="2"/>
              <a:buChar char=""/>
              <a:tabLst>
                <a:tab pos="1371600" algn="l"/>
              </a:tabLst>
            </a:pPr>
            <a:r>
              <a:rPr lang="en-US" altLang="zh-CN" sz="1600" i="1" dirty="0">
                <a:latin typeface="Times New Roman" panose="02020603050405020304" pitchFamily="18" charset="0"/>
                <a:ea typeface="MS Mincho" panose="02020609040205080304" pitchFamily="49" charset="-128"/>
              </a:rPr>
              <a:t>Scheme-1: Estimation on NZP CSI-RS for channel estimation (by subtracting NZP CSI-RS from Rx signal)</a:t>
            </a:r>
            <a:endParaRPr lang="zh-CN" altLang="zh-CN" sz="1600" dirty="0">
              <a:latin typeface="Times New Roman" panose="02020603050405020304" pitchFamily="18" charset="0"/>
            </a:endParaRPr>
          </a:p>
          <a:p>
            <a:pPr marL="1143000" lvl="2" indent="-228600">
              <a:buFont typeface="Wingdings" panose="05000000000000000000" pitchFamily="2" charset="2"/>
              <a:buChar char=""/>
              <a:tabLst>
                <a:tab pos="1371600" algn="l"/>
              </a:tabLst>
            </a:pPr>
            <a:r>
              <a:rPr lang="en-US" altLang="zh-CN" sz="1600" i="1" dirty="0">
                <a:latin typeface="Times New Roman" panose="02020603050405020304" pitchFamily="18" charset="0"/>
                <a:ea typeface="MS Mincho" panose="02020609040205080304" pitchFamily="49" charset="-128"/>
              </a:rPr>
              <a:t>Scheme-2: Emulation on NZP CSI-RS which is represented by multiplied value of channel and </a:t>
            </a:r>
            <a:r>
              <a:rPr lang="en-US" altLang="zh-CN" sz="1600" i="1" dirty="0" err="1">
                <a:latin typeface="Times New Roman" panose="02020603050405020304" pitchFamily="18" charset="0"/>
                <a:ea typeface="MS Mincho" panose="02020609040205080304" pitchFamily="49" charset="-128"/>
              </a:rPr>
              <a:t>precoding</a:t>
            </a:r>
            <a:r>
              <a:rPr lang="en-US" altLang="zh-CN" sz="1600" i="1" dirty="0">
                <a:latin typeface="Times New Roman" panose="02020603050405020304" pitchFamily="18" charset="0"/>
                <a:ea typeface="MS Mincho" panose="02020609040205080304" pitchFamily="49" charset="-128"/>
              </a:rPr>
              <a:t> matrix</a:t>
            </a:r>
            <a:endParaRPr lang="zh-CN" altLang="zh-CN" sz="1600" dirty="0">
              <a:latin typeface="Times New Roman" panose="02020603050405020304" pitchFamily="18" charset="0"/>
            </a:endParaRPr>
          </a:p>
          <a:p>
            <a:pPr marL="1143000" lvl="2" indent="-228600">
              <a:buFont typeface="Wingdings" panose="05000000000000000000" pitchFamily="2" charset="2"/>
              <a:buChar char=""/>
              <a:tabLst>
                <a:tab pos="1371600" algn="l"/>
              </a:tabLst>
            </a:pPr>
            <a:r>
              <a:rPr lang="en-US" altLang="zh-CN" sz="1600" i="1" dirty="0">
                <a:latin typeface="Times New Roman" panose="02020603050405020304" pitchFamily="18" charset="0"/>
                <a:ea typeface="MS Mincho" panose="02020609040205080304" pitchFamily="49" charset="-128"/>
              </a:rPr>
              <a:t>Aim to conclude whether to support one of them or both in the next RAN1 meeting</a:t>
            </a:r>
            <a:endParaRPr lang="zh-CN" altLang="zh-CN" sz="1600" dirty="0">
              <a:latin typeface="Times New Roman" panose="02020603050405020304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zh-CN" sz="1600" i="1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 whether or not to support signaling of power boosting for NZP CSI-RS</a:t>
            </a:r>
            <a:endParaRPr lang="zh-CN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zh-CN" sz="1600" i="1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Other schemes are not precluded</a:t>
            </a:r>
            <a:endParaRPr lang="zh-CN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en-US" altLang="zh-CN" sz="1600" i="1" dirty="0">
                <a:latin typeface="Times New Roman" panose="02020603050405020304" pitchFamily="18" charset="0"/>
                <a:ea typeface="MS Mincho" panose="02020609040205080304" pitchFamily="49" charset="-128"/>
              </a:rPr>
              <a:t> </a:t>
            </a:r>
            <a:endParaRPr lang="zh-CN" altLang="zh-CN" sz="1600" dirty="0">
              <a:latin typeface="Times New Roman" panose="02020603050405020304" pitchFamily="18" charset="0"/>
            </a:endParaRPr>
          </a:p>
          <a:p>
            <a:pPr marL="342900" lvl="0" indent="-342900">
              <a:buFont typeface="Arial" panose="020B0604020202020204" pitchFamily="34" charset="0"/>
              <a:buChar char="•"/>
              <a:tabLst>
                <a:tab pos="457200" algn="l"/>
              </a:tabLst>
            </a:pPr>
            <a:r>
              <a:rPr lang="en-US" altLang="zh-CN" sz="1600" i="1" dirty="0"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 whether or not support DM-RS based interference measurement, aim to decide in the next RAN1 meeting</a:t>
            </a:r>
            <a:endParaRPr lang="zh-CN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742950" lvl="1" indent="-285750">
              <a:buFont typeface="Arial" panose="020B0604020202020204" pitchFamily="34" charset="0"/>
              <a:buChar char="–"/>
              <a:tabLst>
                <a:tab pos="914400" algn="l"/>
              </a:tabLst>
            </a:pPr>
            <a:r>
              <a:rPr lang="en-US" altLang="zh-CN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Companies are strongly encouraged to carry out analysis of the resulting overhead comparing NZP CSI-RS and DM-RS based approaches (e.g., as in contribution </a:t>
            </a:r>
            <a:r>
              <a:rPr lang="en-GB" altLang="zh-CN" sz="1600" i="1" u="sng" kern="100" dirty="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R1-1709452</a:t>
            </a:r>
            <a:r>
              <a:rPr lang="en-US" altLang="zh-CN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endParaRPr lang="zh-CN" altLang="zh-CN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674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342900" lvl="1" indent="-342900">
              <a:buFont typeface="Arial" pitchFamily="34" charset="0"/>
              <a:buChar char="•"/>
            </a:pPr>
            <a:r>
              <a:rPr lang="en-US" altLang="zh-CN" dirty="0" smtClean="0"/>
              <a:t>For NZP CSI-RS based interference measurement, NR does not support the following:</a:t>
            </a:r>
          </a:p>
          <a:p>
            <a:pPr marL="1200150" lvl="3" indent="-342900"/>
            <a:r>
              <a:rPr lang="en-US" altLang="zh-CN" dirty="0" smtClean="0"/>
              <a:t>Estimation by UE of </a:t>
            </a:r>
            <a:r>
              <a:rPr lang="en-US" altLang="zh-CN" dirty="0" err="1" smtClean="0"/>
              <a:t>precoding</a:t>
            </a:r>
            <a:r>
              <a:rPr lang="en-US" altLang="zh-CN" dirty="0" smtClean="0"/>
              <a:t> matrix for interference</a:t>
            </a:r>
          </a:p>
          <a:p>
            <a:pPr marL="1200150" lvl="3" indent="-342900"/>
            <a:r>
              <a:rPr lang="en-US" altLang="zh-CN" dirty="0" smtClean="0"/>
              <a:t>Signaling by </a:t>
            </a:r>
            <a:r>
              <a:rPr lang="en-US" altLang="zh-CN" dirty="0" err="1" smtClean="0"/>
              <a:t>gNB</a:t>
            </a:r>
            <a:r>
              <a:rPr lang="en-US" altLang="zh-CN" dirty="0" smtClean="0"/>
              <a:t> of </a:t>
            </a:r>
            <a:r>
              <a:rPr lang="en-US" altLang="zh-CN" dirty="0" err="1" smtClean="0"/>
              <a:t>precoding</a:t>
            </a:r>
            <a:r>
              <a:rPr lang="en-US" altLang="zh-CN" dirty="0" smtClean="0"/>
              <a:t> matrix for interference</a:t>
            </a:r>
          </a:p>
          <a:p>
            <a:pPr marL="1200150" lvl="3" indent="-342900"/>
            <a:endParaRPr lang="en-US" altLang="zh-CN" dirty="0" smtClean="0"/>
          </a:p>
          <a:p>
            <a:pPr marL="1200150" lvl="3" indent="-342900"/>
            <a:endParaRPr lang="en-US" altLang="zh-CN" dirty="0" smtClean="0"/>
          </a:p>
        </p:txBody>
      </p:sp>
    </p:spTree>
    <p:extLst>
      <p:ext uri="{BB962C8B-B14F-4D97-AF65-F5344CB8AC3E}">
        <p14:creationId xmlns:p14="http://schemas.microsoft.com/office/powerpoint/2010/main" val="3456755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9133</TotalTime>
  <Words>178</Words>
  <Application>Microsoft Office PowerPoint</Application>
  <PresentationFormat>全屏显示(4:3)</PresentationFormat>
  <Paragraphs>22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1" baseType="lpstr">
      <vt:lpstr>맑은 고딕</vt:lpstr>
      <vt:lpstr>MS Mincho</vt:lpstr>
      <vt:lpstr>宋体</vt:lpstr>
      <vt:lpstr>Arial</vt:lpstr>
      <vt:lpstr>Calibri</vt:lpstr>
      <vt:lpstr>Times New Roman</vt:lpstr>
      <vt:lpstr>Wingdings</vt:lpstr>
      <vt:lpstr>Office 主题</vt:lpstr>
      <vt:lpstr>WF on NZP CSI-RS for interference measurement</vt:lpstr>
      <vt:lpstr>Background</vt:lpstr>
      <vt:lpstr>Proposals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quantized CSI reporting in Advanced CSI</dc:title>
  <dc:creator>zhangleiming.zhang@huawei.com</dc:creator>
  <cp:lastModifiedBy>Zhangleiming (Roger)</cp:lastModifiedBy>
  <cp:revision>205</cp:revision>
  <dcterms:created xsi:type="dcterms:W3CDTF">2016-11-10T12:10:39Z</dcterms:created>
  <dcterms:modified xsi:type="dcterms:W3CDTF">2017-09-19T08:09:15Z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(3)qk2IZAMOxG8cd16R2rUVL1Mji0emDtAOBNDPrmvDOBOzCaxOFJMDjVa9YGeVrQD1zx9siy6H
OE3ASp+HFUgr6+/Mfy1H9PMQcs2LSOs43gN1gg03fG+n6WRxOmpKSo+7W2+9hNmbKhQRVTuu
+rZm4yxQGwRtpz0isftE63wYuS6DbN/PESbIN+dObaBfv8t8z1/VEvkEzDqdrJ5a65DmtDcQ
PIvKh082Zy4ZYG1SWl</vt:lpwstr>
  </property>
  <property fmtid="{D5CDD505-2E9C-101B-9397-08002B2CF9AE}" pid="3" name="_2015_ms_pID_7253431">
    <vt:lpwstr>ituyLEK7WJtqoKdmQjXvajnSsBHx3p9jpxYqiChcFMT3uj9/gH1RdN
sl9e3ZGwFfUfU8SeRWqG3WnIWIrNE/cQy2C+oAitu/YLIGRQ4Ve6vNyVuKKY61V/0gXiBHTb
2mi8b3rV/lVQIhcboZ+a1sRoO0+ZhHllIec4vYIb1OYtgmDdzV2q0Hak9Ha0F5qOpLhLtG7T
qanAevlt0yZTtITN+4LXJPGV0kSEqYcGgO8p</vt:lpwstr>
  </property>
  <property fmtid="{D5CDD505-2E9C-101B-9397-08002B2CF9AE}" pid="4" name="_2015_ms_pID_7253432">
    <vt:lpwstr>bg==</vt:lpwstr>
  </property>
  <property fmtid="{D5CDD505-2E9C-101B-9397-08002B2CF9AE}" pid="5" name="_readonly">
    <vt:lpwstr/>
  </property>
  <property fmtid="{D5CDD505-2E9C-101B-9397-08002B2CF9AE}" pid="6" name="_change">
    <vt:lpwstr/>
  </property>
  <property fmtid="{D5CDD505-2E9C-101B-9397-08002B2CF9AE}" pid="7" name="_full-control">
    <vt:lpwstr/>
  </property>
  <property fmtid="{D5CDD505-2E9C-101B-9397-08002B2CF9AE}" pid="8" name="sflag">
    <vt:lpwstr>1505720574</vt:lpwstr>
  </property>
</Properties>
</file>