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90" r:id="rId3"/>
    <p:sldId id="289" r:id="rId4"/>
    <p:sldId id="28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87" d="100"/>
          <a:sy n="87" d="100"/>
        </p:scale>
        <p:origin x="636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9/19/2017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2815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WF on the indication of actual </a:t>
            </a:r>
            <a:r>
              <a:rPr lang="en-US" altLang="en-US" dirty="0" smtClean="0"/>
              <a:t>SS/PBCH </a:t>
            </a:r>
            <a:r>
              <a:rPr lang="en-US" altLang="en-US" dirty="0"/>
              <a:t>block transmission for the purpose of rate matching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ITL,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InterDitial</a:t>
            </a:r>
            <a:r>
              <a:rPr lang="en-US" altLang="en-US" sz="2800" dirty="0" smtClean="0">
                <a:solidFill>
                  <a:schemeClr val="tx1"/>
                </a:solidFill>
              </a:rPr>
              <a:t>, AT&amp;T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</a:t>
            </a:r>
            <a:r>
              <a:rPr lang="en-US" altLang="ko-KR" sz="2400" dirty="0" smtClean="0">
                <a:ea typeface="굴림" charset="-127"/>
              </a:rPr>
              <a:t>16760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75713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Adhoc#3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Nagoya, Japan</a:t>
            </a:r>
            <a:r>
              <a:rPr lang="en-GB" altLang="ko-KR" sz="2000" dirty="0" smtClean="0"/>
              <a:t> 18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6.1.1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1800" dirty="0"/>
              <a:t>Agreements: (RAN1 #90</a:t>
            </a:r>
            <a:r>
              <a:rPr lang="en-US" altLang="ko-KR" sz="1800" dirty="0" smtClean="0"/>
              <a:t>)</a:t>
            </a:r>
            <a:endParaRPr lang="en-US" altLang="ko-KR" sz="1800" dirty="0"/>
          </a:p>
          <a:p>
            <a:pPr lvl="1"/>
            <a:r>
              <a:rPr lang="en-US" altLang="ko-KR" sz="1400" dirty="0" smtClean="0"/>
              <a:t>At </a:t>
            </a:r>
            <a:r>
              <a:rPr lang="en-US" altLang="ko-KR" sz="1400" dirty="0"/>
              <a:t>least for rate matching purpose for serving cell, </a:t>
            </a:r>
            <a:r>
              <a:rPr lang="en-US" altLang="ko-KR" sz="1400" dirty="0">
                <a:solidFill>
                  <a:srgbClr val="FF0000"/>
                </a:solidFill>
              </a:rPr>
              <a:t>for below 6GHz, full bitmap (8bits)</a:t>
            </a:r>
            <a:r>
              <a:rPr lang="en-US" altLang="ko-KR" sz="1400" dirty="0"/>
              <a:t> is used for indication of actual SS/PBCH block transmission</a:t>
            </a:r>
          </a:p>
          <a:p>
            <a:pPr lvl="2"/>
            <a:r>
              <a:rPr lang="en-US" altLang="ko-KR" sz="1100" dirty="0" smtClean="0"/>
              <a:t>FFS</a:t>
            </a:r>
            <a:r>
              <a:rPr lang="en-US" altLang="ko-KR" sz="1100" dirty="0"/>
              <a:t>: whether to support indication of actual SS/PBCH block transmission for mobility measurement at least for </a:t>
            </a:r>
            <a:r>
              <a:rPr lang="en-US" altLang="ko-KR" sz="1100" dirty="0" err="1"/>
              <a:t>neighbour</a:t>
            </a:r>
            <a:r>
              <a:rPr lang="en-US" altLang="ko-KR" sz="1100" dirty="0"/>
              <a:t> cells, how to indicate it, and whether this indication is applied to mobility measurement for serving cell</a:t>
            </a:r>
          </a:p>
          <a:p>
            <a:pPr lvl="2"/>
            <a:r>
              <a:rPr lang="en-US" altLang="ko-KR" sz="1100" dirty="0" smtClean="0"/>
              <a:t>FFS</a:t>
            </a:r>
            <a:r>
              <a:rPr lang="en-US" altLang="ko-KR" sz="1100" dirty="0"/>
              <a:t>: whether the indication can be used for the RACH preamble configurations and associations</a:t>
            </a:r>
          </a:p>
          <a:p>
            <a:r>
              <a:rPr lang="en-US" altLang="ko-KR" sz="1800" dirty="0"/>
              <a:t>Working </a:t>
            </a:r>
            <a:r>
              <a:rPr lang="en-US" altLang="ko-KR" sz="1800" dirty="0" smtClean="0"/>
              <a:t>assumptions: (RAN1 #90)</a:t>
            </a:r>
            <a:endParaRPr lang="en-US" altLang="ko-KR" sz="1800" dirty="0"/>
          </a:p>
          <a:p>
            <a:pPr lvl="1"/>
            <a:r>
              <a:rPr lang="en-US" altLang="ko-KR" sz="1400" dirty="0" smtClean="0">
                <a:solidFill>
                  <a:srgbClr val="FF0000"/>
                </a:solidFill>
              </a:rPr>
              <a:t>UE-specific </a:t>
            </a:r>
            <a:r>
              <a:rPr lang="en-US" altLang="ko-KR" sz="1400" dirty="0">
                <a:solidFill>
                  <a:srgbClr val="FF0000"/>
                </a:solidFill>
              </a:rPr>
              <a:t>RRC signaling with full bitmap</a:t>
            </a:r>
            <a:r>
              <a:rPr lang="en-US" altLang="ko-KR" sz="1400" dirty="0"/>
              <a:t> can be used for indicating the actually transmitted SS blocks for </a:t>
            </a:r>
            <a:r>
              <a:rPr lang="en-US" altLang="ko-KR" sz="1400" dirty="0">
                <a:solidFill>
                  <a:srgbClr val="FF0000"/>
                </a:solidFill>
              </a:rPr>
              <a:t>both sub6GHz and over6GHz cases</a:t>
            </a:r>
          </a:p>
          <a:p>
            <a:pPr lvl="1"/>
            <a:r>
              <a:rPr lang="en-US" altLang="ko-KR" sz="1400" dirty="0" smtClean="0"/>
              <a:t>The </a:t>
            </a:r>
            <a:r>
              <a:rPr lang="en-US" altLang="ko-KR" sz="1400" dirty="0"/>
              <a:t>actually transmitted SS blocks is indicated in </a:t>
            </a:r>
            <a:r>
              <a:rPr lang="en-US" altLang="ko-KR" sz="1400" dirty="0">
                <a:solidFill>
                  <a:srgbClr val="FF0000"/>
                </a:solidFill>
              </a:rPr>
              <a:t>RMSI for both sub6GHz and over6GHz cases</a:t>
            </a:r>
          </a:p>
          <a:p>
            <a:pPr lvl="1"/>
            <a:r>
              <a:rPr lang="en-US" altLang="ko-KR" sz="1400" dirty="0" smtClean="0"/>
              <a:t>Indication </a:t>
            </a:r>
            <a:r>
              <a:rPr lang="en-US" altLang="ko-KR" sz="1400" dirty="0"/>
              <a:t>is in </a:t>
            </a:r>
            <a:r>
              <a:rPr lang="en-US" altLang="ko-KR" sz="1400" dirty="0">
                <a:solidFill>
                  <a:srgbClr val="FF0000"/>
                </a:solidFill>
              </a:rPr>
              <a:t>compressed form in above 6 GHz case</a:t>
            </a:r>
            <a:r>
              <a:rPr lang="en-US" altLang="ko-KR" sz="1400" dirty="0"/>
              <a:t>, and an indication method is down-selected from following alternatives</a:t>
            </a:r>
          </a:p>
          <a:p>
            <a:pPr lvl="2"/>
            <a:r>
              <a:rPr lang="en-US" altLang="ko-KR" sz="1100" dirty="0" smtClean="0"/>
              <a:t>Alt.1</a:t>
            </a:r>
            <a:r>
              <a:rPr lang="en-US" altLang="ko-KR" sz="1100" dirty="0"/>
              <a:t>: Group-Bitmap + Bitmap in Group</a:t>
            </a:r>
          </a:p>
          <a:p>
            <a:pPr lvl="2"/>
            <a:r>
              <a:rPr lang="en-US" altLang="ko-KR" sz="1100" dirty="0" smtClean="0"/>
              <a:t>Alt.2</a:t>
            </a:r>
            <a:r>
              <a:rPr lang="en-US" altLang="ko-KR" sz="1100" dirty="0"/>
              <a:t>: Group-Bitmap + The number of actually transmitted SS/PBCH block in Group (with fixed starting index of SS/PBCH block)</a:t>
            </a:r>
          </a:p>
          <a:p>
            <a:pPr lvl="2"/>
            <a:r>
              <a:rPr lang="en-US" altLang="ko-KR" sz="1100" dirty="0" smtClean="0"/>
              <a:t>Alt.3</a:t>
            </a:r>
            <a:r>
              <a:rPr lang="en-US" altLang="ko-KR" sz="1100" dirty="0"/>
              <a:t>: Bitmap in Group + The number of actually transmitted Groups (with fixed starting index of Group)</a:t>
            </a:r>
          </a:p>
          <a:p>
            <a:pPr lvl="2"/>
            <a:r>
              <a:rPr lang="en-US" altLang="ko-KR" sz="1100" dirty="0" smtClean="0"/>
              <a:t>Alt.4</a:t>
            </a:r>
            <a:r>
              <a:rPr lang="en-US" altLang="ko-KR" sz="1100" dirty="0"/>
              <a:t>: Group-Bitmap + The number of actually transmitted SS/PBCH block in each Group</a:t>
            </a:r>
          </a:p>
          <a:p>
            <a:pPr lvl="2"/>
            <a:r>
              <a:rPr lang="en-US" altLang="ko-KR" sz="1100" dirty="0" smtClean="0"/>
              <a:t>Alt.5</a:t>
            </a:r>
            <a:r>
              <a:rPr lang="en-US" altLang="ko-KR" sz="1100" dirty="0"/>
              <a:t>: The number of actually transmitted SS/PBCH blocks + starting index + gap between two consecutive SS/PBCH blocks</a:t>
            </a:r>
          </a:p>
          <a:p>
            <a:pPr lvl="2"/>
            <a:r>
              <a:rPr lang="en-US" altLang="ko-KR" sz="1100" dirty="0" smtClean="0"/>
              <a:t>Alt.6</a:t>
            </a:r>
            <a:r>
              <a:rPr lang="en-US" altLang="ko-KR" sz="1100" dirty="0"/>
              <a:t>: Group-Bitmap</a:t>
            </a:r>
          </a:p>
          <a:p>
            <a:pPr lvl="2"/>
            <a:r>
              <a:rPr lang="en-US" altLang="ko-KR" sz="1100" dirty="0" smtClean="0"/>
              <a:t>Other </a:t>
            </a:r>
            <a:r>
              <a:rPr lang="en-US" altLang="ko-KR" sz="1100" dirty="0"/>
              <a:t>alternatives are not precluded</a:t>
            </a:r>
          </a:p>
          <a:p>
            <a:pPr lvl="1"/>
            <a:r>
              <a:rPr lang="en-US" altLang="ko-KR" sz="1400" dirty="0" smtClean="0">
                <a:solidFill>
                  <a:srgbClr val="FF0000"/>
                </a:solidFill>
              </a:rPr>
              <a:t>Indicated </a:t>
            </a:r>
            <a:r>
              <a:rPr lang="en-US" altLang="ko-KR" sz="1400" dirty="0">
                <a:solidFill>
                  <a:srgbClr val="FF0000"/>
                </a:solidFill>
              </a:rPr>
              <a:t>resources are reserved</a:t>
            </a:r>
            <a:r>
              <a:rPr lang="en-US" altLang="ko-KR" sz="1400" dirty="0"/>
              <a:t> for actually transmitted SS blocks</a:t>
            </a:r>
          </a:p>
          <a:p>
            <a:pPr lvl="1"/>
            <a:r>
              <a:rPr lang="en-US" altLang="ko-KR" sz="1400" dirty="0" smtClean="0">
                <a:solidFill>
                  <a:srgbClr val="FF0000"/>
                </a:solidFill>
              </a:rPr>
              <a:t>Data </a:t>
            </a:r>
            <a:r>
              <a:rPr lang="en-US" altLang="ko-KR" sz="1400" dirty="0">
                <a:solidFill>
                  <a:srgbClr val="FF0000"/>
                </a:solidFill>
              </a:rPr>
              <a:t>channels are rate matched</a:t>
            </a:r>
            <a:r>
              <a:rPr lang="en-US" altLang="ko-KR" sz="1400" dirty="0"/>
              <a:t> around actually transmitted SS blocks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91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dirty="0"/>
              <a:t>The working assumption of indication of actual SS/PBCH transmission can be confirmed.</a:t>
            </a:r>
          </a:p>
          <a:p>
            <a:pPr lvl="1"/>
            <a:r>
              <a:rPr lang="en-US" altLang="ko-KR" sz="1800" dirty="0" smtClean="0"/>
              <a:t>Two indication in both RMSI and UE specific RRC signaling is necessity. Depending </a:t>
            </a:r>
            <a:r>
              <a:rPr lang="en-US" altLang="ko-KR" sz="1800" dirty="0"/>
              <a:t>on the UE status and deployment scenario, network can flexibly utilize radio resource by using these two configurations which are defined in RMSI and UE specific RRC signaling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 smtClean="0"/>
              <a:t>Also, since RMSI has a limited number of bits for indication, it is necessity to define that indication in RMSI is a compressed form for above 6GHz frequency range.</a:t>
            </a:r>
          </a:p>
          <a:p>
            <a:r>
              <a:rPr lang="en-US" altLang="ko-KR" sz="2200" dirty="0" smtClean="0"/>
              <a:t>Group-bitmap based compressed form is adopted as  the </a:t>
            </a:r>
            <a:r>
              <a:rPr lang="en-US" altLang="ko-KR" sz="2200" dirty="0"/>
              <a:t>indication of actual SS/PBCH </a:t>
            </a:r>
            <a:r>
              <a:rPr lang="en-US" altLang="ko-KR" sz="2200" dirty="0" smtClean="0"/>
              <a:t>transmission in RMSI for above 6GHz frequency range.</a:t>
            </a:r>
          </a:p>
          <a:p>
            <a:pPr lvl="1"/>
            <a:r>
              <a:rPr lang="en-US" altLang="ko-KR" sz="1800" dirty="0" smtClean="0"/>
              <a:t>Group-bitmap </a:t>
            </a:r>
            <a:r>
              <a:rPr lang="en-US" altLang="ko-KR" sz="1800" dirty="0"/>
              <a:t>based compressed form has an advantage of multiplexing of SCS 60 kHz data and SCS 120 kHz or 240 kHz SS/PBCH block(s). 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Bitmap </a:t>
            </a:r>
            <a:r>
              <a:rPr lang="en-US" altLang="ko-KR" sz="1800" dirty="0"/>
              <a:t>in </a:t>
            </a:r>
            <a:r>
              <a:rPr lang="en-US" altLang="ko-KR" sz="1800" dirty="0" smtClean="0"/>
              <a:t>Group can provides </a:t>
            </a:r>
            <a:r>
              <a:rPr lang="en-US" altLang="ko-KR" sz="1800" dirty="0"/>
              <a:t>more flexibility of </a:t>
            </a:r>
            <a:r>
              <a:rPr lang="en-US" altLang="ko-KR" sz="1800" dirty="0" smtClean="0"/>
              <a:t>indication when it used for additional information for SS/PBCH block per group of SS/PBCH block(s).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930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Confirm the working assumption as below:</a:t>
            </a:r>
          </a:p>
          <a:p>
            <a:pPr lvl="1"/>
            <a:r>
              <a:rPr lang="en-US" altLang="ko-KR" sz="1600" dirty="0"/>
              <a:t>UE-specific RRC signaling with full bitmap can be used for indicating the actually transmitted SS blocks for both sub6GHz and over6GHz cases</a:t>
            </a:r>
          </a:p>
          <a:p>
            <a:pPr lvl="1"/>
            <a:r>
              <a:rPr lang="en-US" altLang="ko-KR" sz="1600" dirty="0"/>
              <a:t>The actually transmitted SS blocks is indicated in RMSI for both sub6GHz and over6GHz cases</a:t>
            </a:r>
          </a:p>
          <a:p>
            <a:pPr lvl="1"/>
            <a:r>
              <a:rPr lang="en-US" altLang="ko-KR" sz="1600" dirty="0"/>
              <a:t>Indication is in compressed form in above 6 GHz case, and an indication method is </a:t>
            </a:r>
            <a:r>
              <a:rPr lang="en-US" altLang="ko-KR" sz="1600" dirty="0" smtClean="0"/>
              <a:t>down-selected.</a:t>
            </a:r>
          </a:p>
          <a:p>
            <a:pPr lvl="1"/>
            <a:r>
              <a:rPr lang="en-US" altLang="ko-KR" sz="1600" dirty="0"/>
              <a:t>Indicated resources are reserved for actually transmitted SS blocks</a:t>
            </a:r>
          </a:p>
          <a:p>
            <a:pPr lvl="1"/>
            <a:r>
              <a:rPr lang="en-US" altLang="ko-KR" sz="1600" dirty="0"/>
              <a:t>Data channels are rate matched </a:t>
            </a:r>
            <a:r>
              <a:rPr lang="en-US" altLang="ko-KR" sz="1600" dirty="0" smtClean="0"/>
              <a:t>around </a:t>
            </a:r>
            <a:r>
              <a:rPr lang="en-US" altLang="ko-KR" sz="1600" dirty="0"/>
              <a:t>actually transmitted SS </a:t>
            </a:r>
            <a:r>
              <a:rPr lang="en-US" altLang="ko-KR" sz="1600" dirty="0" smtClean="0"/>
              <a:t>blocks</a:t>
            </a:r>
          </a:p>
          <a:p>
            <a:r>
              <a:rPr lang="en-US" altLang="ko-KR" sz="2000" dirty="0" smtClean="0"/>
              <a:t>For </a:t>
            </a:r>
            <a:r>
              <a:rPr lang="en-US" altLang="ko-KR" sz="2000" dirty="0"/>
              <a:t>above 6GHz case, Group-bitmap based compressed form </a:t>
            </a:r>
            <a:r>
              <a:rPr lang="en-US" altLang="ko-KR" sz="2000" dirty="0" smtClean="0"/>
              <a:t>is used </a:t>
            </a:r>
            <a:r>
              <a:rPr lang="en-US" altLang="ko-KR" sz="2000" dirty="0"/>
              <a:t>as an indication method of actual SS/PBCH block transmission in RMSI.</a:t>
            </a:r>
          </a:p>
          <a:p>
            <a:pPr lvl="1"/>
            <a:r>
              <a:rPr lang="en-US" altLang="ko-KR" sz="1800" dirty="0" smtClean="0"/>
              <a:t>Group-Bitmap </a:t>
            </a:r>
            <a:r>
              <a:rPr lang="en-US" altLang="ko-KR" sz="1800" dirty="0"/>
              <a:t>indicates which Group is actually transmitted</a:t>
            </a:r>
          </a:p>
          <a:p>
            <a:pPr lvl="1"/>
            <a:r>
              <a:rPr lang="en-US" altLang="ko-KR" sz="1800" dirty="0" smtClean="0"/>
              <a:t>In </a:t>
            </a:r>
            <a:r>
              <a:rPr lang="en-US" altLang="ko-KR" sz="1800" dirty="0"/>
              <a:t>addition, bitmap in Group indicates which SS/PBCH block is actually transmitted within a </a:t>
            </a:r>
            <a:r>
              <a:rPr lang="en-US" altLang="ko-KR" sz="1800" dirty="0" smtClean="0"/>
              <a:t>Group.</a:t>
            </a:r>
          </a:p>
          <a:p>
            <a:pPr lvl="1"/>
            <a:r>
              <a:rPr lang="en-US" altLang="ko-KR" sz="1800" dirty="0" smtClean="0"/>
              <a:t>FFS: Exact bit size of group-Bitmap and bitmap in Group (e.g. 8bits for group-Bitmap, and 8bits for bitmap in Group)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14502</TotalTime>
  <Words>616</Words>
  <Application>Microsoft Office PowerPoint</Application>
  <PresentationFormat>화면 슬라이드 쇼(4:3)</PresentationFormat>
  <Paragraphs>47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ＭＳ Ｐゴシック</vt:lpstr>
      <vt:lpstr>굴림</vt:lpstr>
      <vt:lpstr>맑은 고딕</vt:lpstr>
      <vt:lpstr>Arial</vt:lpstr>
      <vt:lpstr>Calibri</vt:lpstr>
      <vt:lpstr>Office Theme</vt:lpstr>
      <vt:lpstr>WF on the indication of actual SS/PBCH block transmission for the purpose of rate matching</vt:lpstr>
      <vt:lpstr>Background</vt:lpstr>
      <vt:lpstr>Motivation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indication of actual SSPBCH block transmission for the purpose of ratematching</dc:title>
  <dc:creator>Hyunsoo Ko</dc:creator>
  <cp:lastModifiedBy>고현수/책임연구원/차세대표준(연)ACS팀(hyunsoo.ko@lge.com)</cp:lastModifiedBy>
  <cp:revision>658</cp:revision>
  <dcterms:created xsi:type="dcterms:W3CDTF">2014-02-12T17:53:51Z</dcterms:created>
  <dcterms:modified xsi:type="dcterms:W3CDTF">2017-09-19T00:15:00Z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