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8" r:id="rId3"/>
    <p:sldId id="270" r:id="rId4"/>
    <p:sldId id="27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9" autoAdjust="0"/>
    <p:restoredTop sz="94641" autoAdjust="0"/>
  </p:normalViewPr>
  <p:slideViewPr>
    <p:cSldViewPr>
      <p:cViewPr varScale="1">
        <p:scale>
          <a:sx n="70" d="100"/>
          <a:sy n="70" d="100"/>
        </p:scale>
        <p:origin x="115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DMRS Design for Broadcast Channel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79104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Mitsubishi</a:t>
            </a:r>
            <a:endParaRPr lang="zh-CN" alt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07242" y="44623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3GPP TSG RAN WG1 NR Ad Hoc Meeting</a:t>
            </a:r>
            <a:r>
              <a:rPr lang="en-GB" altLang="ko-KR" sz="1800" dirty="0" smtClean="0">
                <a:latin typeface="+mn-lt"/>
              </a:rPr>
              <a:t>				 </a:t>
            </a:r>
            <a:r>
              <a:rPr lang="en-US" altLang="zh-CN" sz="1800" dirty="0" smtClean="0"/>
              <a:t>R1-1716741</a:t>
            </a:r>
            <a:endParaRPr lang="en-US" altLang="ru-RU" sz="1800" dirty="0" smtClean="0">
              <a:latin typeface="+mn-lt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en-US" altLang="zh-CN" sz="1800" dirty="0">
                <a:latin typeface="+mn-lt"/>
              </a:rPr>
              <a:t>Nagoya, Japan, 18-21 September </a:t>
            </a:r>
            <a:r>
              <a:rPr lang="en-US" altLang="zh-CN" sz="1800" dirty="0" smtClean="0">
                <a:latin typeface="+mn-lt"/>
              </a:rPr>
              <a:t>2017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Agenda item – </a:t>
            </a:r>
            <a:r>
              <a:rPr lang="en-US" altLang="ko-KR" sz="1800" dirty="0" smtClean="0">
                <a:latin typeface="+mn-lt"/>
              </a:rPr>
              <a:t>6.2.3.3</a:t>
            </a:r>
            <a:endParaRPr lang="ko-KR" altLang="ko-KR" sz="1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6" name="矩形 5"/>
          <p:cNvSpPr/>
          <p:nvPr/>
        </p:nvSpPr>
        <p:spPr>
          <a:xfrm>
            <a:off x="457200" y="1170342"/>
            <a:ext cx="8046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</a:rPr>
              <a:t>At the </a:t>
            </a:r>
            <a:r>
              <a:rPr lang="en-US" altLang="zh-CN" dirty="0">
                <a:latin typeface="Times New Roman" panose="02020603050405020304" pitchFamily="18" charset="0"/>
              </a:rPr>
              <a:t>previous</a:t>
            </a: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</a:rPr>
              <a:t> meeting</a:t>
            </a:r>
            <a:r>
              <a:rPr lang="en-US" altLang="zh-CN" dirty="0">
                <a:latin typeface="Times New Roman" panose="02020603050405020304" pitchFamily="18" charset="0"/>
              </a:rPr>
              <a:t> (RAN1 </a:t>
            </a:r>
            <a:r>
              <a:rPr lang="en-US" altLang="zh-CN" dirty="0" smtClean="0">
                <a:latin typeface="Times New Roman" panose="02020603050405020304" pitchFamily="18" charset="0"/>
              </a:rPr>
              <a:t>#90), </a:t>
            </a:r>
            <a:r>
              <a:rPr lang="en-US" altLang="zh-CN" dirty="0">
                <a:latin typeface="Times New Roman" panose="02020603050405020304" pitchFamily="18" charset="0"/>
              </a:rPr>
              <a:t>it was agreed </a:t>
            </a:r>
            <a:r>
              <a:rPr lang="en-US" altLang="zh-CN" dirty="0" smtClean="0">
                <a:latin typeface="Times New Roman" panose="02020603050405020304" pitchFamily="18" charset="0"/>
              </a:rPr>
              <a:t>that: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552" y="1844824"/>
            <a:ext cx="71287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  <a:tabLst>
                <a:tab pos="914400" algn="l"/>
              </a:tabLst>
            </a:pPr>
            <a:r>
              <a:rPr lang="en-GB" altLang="zh-CN" u="sng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Conclusion</a:t>
            </a: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14400" algn="l"/>
                <a:tab pos="457200" algn="l"/>
              </a:tabLst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For broadcast/multicast PDSCH (other than PBCH), the PDSCH is transmitted with a single DMRS port: 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  <a:tab pos="457200" algn="l"/>
              </a:tabLst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Companies are encouraged to perform more analysis/evaluations. To conclude the DM-RS pattern in the next RAN1 meeting</a:t>
            </a:r>
            <a:endParaRPr lang="zh-CN" altLang="zh-CN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DMRS design for </a:t>
            </a:r>
            <a:r>
              <a:rPr lang="en-US" altLang="zh-CN" sz="2800" dirty="0"/>
              <a:t>broadcast/multicast PDSCH</a:t>
            </a:r>
            <a:r>
              <a:rPr lang="en-GB" altLang="zh-CN" sz="2800" dirty="0"/>
              <a:t>(other than PBCH</a:t>
            </a:r>
            <a:r>
              <a:rPr lang="en-GB" altLang="zh-CN" sz="2800" dirty="0" smtClean="0"/>
              <a:t>) in NR:</a:t>
            </a:r>
            <a:endParaRPr lang="zh-CN" altLang="zh-CN" sz="2800" dirty="0"/>
          </a:p>
          <a:p>
            <a:pPr lvl="1"/>
            <a:r>
              <a:rPr lang="en-US" altLang="zh-CN" sz="2400" dirty="0"/>
              <a:t>Support higher frequency density DMRS mapped in 1 whole symbol for front-loaded DMRS</a:t>
            </a:r>
            <a:endParaRPr lang="zh-CN" altLang="zh-CN" sz="2400" dirty="0"/>
          </a:p>
          <a:p>
            <a:pPr marL="0" lvl="0" indent="0" algn="just">
              <a:buNone/>
              <a:tabLst>
                <a:tab pos="914400" algn="l"/>
                <a:tab pos="457200" algn="l"/>
              </a:tabLst>
            </a:pP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00150" lvl="3" indent="-342900"/>
            <a:endParaRPr lang="en-US" altLang="zh-CN" dirty="0" smtClean="0"/>
          </a:p>
          <a:p>
            <a:pPr marL="1200150" lvl="3" indent="-342900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4567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Illustrations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For the DMRS for broadcast PDSCH:</a:t>
            </a:r>
            <a:endParaRPr lang="zh-CN" altLang="zh-CN" sz="2400" dirty="0"/>
          </a:p>
          <a:p>
            <a:pPr lvl="0" algn="just">
              <a:buFont typeface="Symbol" panose="05050102010706020507" pitchFamily="18" charset="2"/>
              <a:buChar char=""/>
              <a:tabLst>
                <a:tab pos="914400" algn="l"/>
                <a:tab pos="457200" algn="l"/>
              </a:tabLst>
            </a:pP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00150" lvl="3" indent="-342900"/>
            <a:endParaRPr lang="en-US" altLang="zh-CN" dirty="0" smtClean="0"/>
          </a:p>
          <a:p>
            <a:pPr marL="1200150" lvl="3" indent="-342900"/>
            <a:endParaRPr lang="en-US" altLang="zh-CN" dirty="0" smtClean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95736" y="2148710"/>
            <a:ext cx="4310206" cy="3705860"/>
          </a:xfrm>
          <a:prstGeom prst="rect">
            <a:avLst/>
          </a:prstGeom>
        </p:spPr>
      </p:pic>
      <p:sp>
        <p:nvSpPr>
          <p:cNvPr id="6" name="内容占位符 2"/>
          <p:cNvSpPr txBox="1">
            <a:spLocks/>
          </p:cNvSpPr>
          <p:nvPr/>
        </p:nvSpPr>
        <p:spPr>
          <a:xfrm>
            <a:off x="797778" y="5945851"/>
            <a:ext cx="7590646" cy="7288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 smtClean="0"/>
              <a:t>Note: The exact locations for DMRS </a:t>
            </a:r>
            <a:r>
              <a:rPr lang="en-US" altLang="zh-CN" sz="1800" dirty="0" smtClean="0"/>
              <a:t>symbols and number of additional DMRS symbols </a:t>
            </a:r>
            <a:r>
              <a:rPr lang="en-US" altLang="zh-CN" sz="1800" dirty="0" smtClean="0"/>
              <a:t>are FFS</a:t>
            </a:r>
            <a:endParaRPr lang="zh-CN" altLang="zh-CN" sz="1600" dirty="0" smtClean="0"/>
          </a:p>
          <a:p>
            <a:pPr algn="just">
              <a:buFont typeface="Symbol" panose="05050102010706020507" pitchFamily="18" charset="2"/>
              <a:buChar char=""/>
              <a:tabLst>
                <a:tab pos="914400" algn="l"/>
                <a:tab pos="457200" algn="l"/>
              </a:tabLst>
            </a:pPr>
            <a:endParaRPr lang="zh-CN" altLang="zh-CN" sz="2000" dirty="0" smtClean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00150" lvl="3" indent="-342900"/>
            <a:endParaRPr lang="en-US" altLang="zh-CN" sz="1400" dirty="0" smtClean="0"/>
          </a:p>
          <a:p>
            <a:pPr marL="1200150" lvl="3" indent="-342900"/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279308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8169</TotalTime>
  <Words>126</Words>
  <Application>Microsoft Office PowerPoint</Application>
  <PresentationFormat>全屏显示(4:3)</PresentationFormat>
  <Paragraphs>20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Batang</vt:lpstr>
      <vt:lpstr>맑은 고딕</vt:lpstr>
      <vt:lpstr>MS Mincho</vt:lpstr>
      <vt:lpstr>宋体</vt:lpstr>
      <vt:lpstr>Arial</vt:lpstr>
      <vt:lpstr>Calibri</vt:lpstr>
      <vt:lpstr>Courier New</vt:lpstr>
      <vt:lpstr>Symbol</vt:lpstr>
      <vt:lpstr>Times</vt:lpstr>
      <vt:lpstr>Times New Roman</vt:lpstr>
      <vt:lpstr>Office 主题</vt:lpstr>
      <vt:lpstr>WF on DMRS Design for Broadcast Channel</vt:lpstr>
      <vt:lpstr>Background</vt:lpstr>
      <vt:lpstr>Proposals</vt:lpstr>
      <vt:lpstr>Illustrations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zhangleiming.zhang@huawei.com</dc:creator>
  <cp:lastModifiedBy>Zhangleiming (Roger)</cp:lastModifiedBy>
  <cp:revision>216</cp:revision>
  <dcterms:created xsi:type="dcterms:W3CDTF">2016-11-10T12:10:39Z</dcterms:created>
  <dcterms:modified xsi:type="dcterms:W3CDTF">2017-09-18T05:32:48Z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(3)JDfRUAXH0qR79NtVzx7Ob0Xa3plMg28y3EMwqqHD8Uhx1ZMVfimapZb0XR2NBs6lcd5D8ejU
Uh268/ijfbRh2NfkUQUEkN2MoUeyyorx7dadhcHXLWvIWURiXQLytP/Y4GDnjjYSt25EC2ko
Vf1Wq0zT3ME7cuF2yA8uFCwu02fBTXYT263Mg3Mwp32mlFDYIeGs3CA8VUQe310tzaB/+to1
EAtkBMbXgxkE2D5MPd</vt:lpwstr>
  </property>
  <property fmtid="{D5CDD505-2E9C-101B-9397-08002B2CF9AE}" pid="3" name="_2015_ms_pID_7253431">
    <vt:lpwstr>XyhyZVNlG8udPnIEbSzTlX0O0+B0rxCb59EpjE1+44S3x8oTNaHLWd
xz3FdKeAnmOKW8BeN1qNfj+3HLE1VPGnsuJyKIrEq2FsGamBlEA5+K2bUolT8oGPgwPvT8IA
UIOO9X7j4kBctba0KAWy1tUBgHt4tG80M4ubw3CNP7Ochv9qLPOe0Dqi819xDuMJYtDzh5PQ
ptbVfnP9FFzdZiv5q1nSPU+AcWG+/7NhZv3S</vt:lpwstr>
  </property>
  <property fmtid="{D5CDD505-2E9C-101B-9397-08002B2CF9AE}" pid="4" name="_2015_ms_pID_7253432">
    <vt:lpwstr>1A==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1505615052</vt:lpwstr>
  </property>
</Properties>
</file>