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5"/>
  </p:notesMasterIdLst>
  <p:handoutMasterIdLst>
    <p:handoutMasterId r:id="rId6"/>
  </p:handoutMasterIdLst>
  <p:sldIdLst>
    <p:sldId id="835" r:id="rId2"/>
    <p:sldId id="836" r:id="rId3"/>
    <p:sldId id="837" r:id="rId4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280" autoAdjust="0"/>
  </p:normalViewPr>
  <p:slideViewPr>
    <p:cSldViewPr snapToGrid="0" snapToObjects="1">
      <p:cViewPr varScale="1">
        <p:scale>
          <a:sx n="68" d="100"/>
          <a:sy n="68" d="100"/>
        </p:scale>
        <p:origin x="822" y="72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9/14/2017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RAN#77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 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Meeting NR#3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914400" marR="0" indent="-914400" algn="just">
              <a:spcBef>
                <a:spcPts val="0"/>
              </a:spcBef>
              <a:spcAft>
                <a:spcPts val="0"/>
              </a:spcAft>
              <a:tabLst>
                <a:tab pos="914400" algn="l"/>
                <a:tab pos="1080135" algn="l"/>
                <a:tab pos="5760720" algn="r"/>
                <a:tab pos="6480810" algn="r"/>
              </a:tabLst>
            </a:pP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Nagoya, Japan, 18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21</a:t>
            </a:r>
            <a:r>
              <a:rPr lang="en-US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st</a:t>
            </a:r>
            <a:r>
              <a:rPr lang="en-US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September 2017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R1-1715352</a:t>
            </a:r>
            <a:endParaRPr lang="en-US" sz="1100" b="1" dirty="0">
              <a:effectLst/>
              <a:latin typeface="Arial" panose="020B0604020202020204" pitchFamily="34" charset="0"/>
              <a:ea typeface="Batang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3890630"/>
          </a:xfrm>
        </p:spPr>
        <p:txBody>
          <a:bodyPr/>
          <a:lstStyle/>
          <a:p>
            <a:r>
              <a:rPr lang="en-US" dirty="0"/>
              <a:t>All CRs were approved</a:t>
            </a:r>
          </a:p>
          <a:p>
            <a:r>
              <a:rPr lang="en-US" dirty="0"/>
              <a:t>WI Shortened TTI and processing time for LTE: 0.5TU increase before Dec.</a:t>
            </a:r>
          </a:p>
          <a:p>
            <a:pPr lvl="1"/>
            <a:r>
              <a:rPr lang="en-US" dirty="0"/>
              <a:t>This WI has priority over high reliability WI</a:t>
            </a:r>
          </a:p>
          <a:p>
            <a:r>
              <a:rPr lang="en-US" dirty="0"/>
              <a:t>On Short TTI in V2X phase 2</a:t>
            </a:r>
          </a:p>
          <a:p>
            <a:pPr lvl="1"/>
            <a:r>
              <a:rPr lang="en-US" dirty="0"/>
              <a:t>Guidance from RAN to RAN1: short TTI work is deprioritized but not precluded, look into other means of latency reduction than short TTI, if no change in Dec. 17 the short TTI will be dropped</a:t>
            </a:r>
          </a:p>
          <a:p>
            <a:r>
              <a:rPr lang="en-US" dirty="0"/>
              <a:t>Further NB-</a:t>
            </a:r>
            <a:r>
              <a:rPr lang="en-US" dirty="0" err="1"/>
              <a:t>IoT</a:t>
            </a:r>
            <a:r>
              <a:rPr lang="en-US" dirty="0"/>
              <a:t> enhancements: updated WID (</a:t>
            </a:r>
            <a:r>
              <a:rPr lang="en-GB" b="1" dirty="0"/>
              <a:t>RP-172063)</a:t>
            </a:r>
            <a:r>
              <a:rPr lang="en-US" dirty="0"/>
              <a:t> with 0.5TU increase before Dec.</a:t>
            </a:r>
          </a:p>
          <a:p>
            <a:r>
              <a:rPr lang="en-US" dirty="0"/>
              <a:t>Enhancements for high capacity stationary wireless link and introduction of 1024 QAM for LTE DL: u</a:t>
            </a:r>
            <a:r>
              <a:rPr lang="en-US" dirty="0"/>
              <a:t>pdated WID in</a:t>
            </a:r>
            <a:r>
              <a:rPr lang="en-US" b="1" dirty="0"/>
              <a:t> RP-171738</a:t>
            </a:r>
            <a:endParaRPr lang="en-US" dirty="0"/>
          </a:p>
          <a:p>
            <a:pPr lvl="1"/>
            <a:r>
              <a:rPr lang="en-US" dirty="0"/>
              <a:t>N</a:t>
            </a:r>
            <a:r>
              <a:rPr lang="en-GB" dirty="0" err="1"/>
              <a:t>ormative</a:t>
            </a:r>
            <a:r>
              <a:rPr lang="en-GB" dirty="0"/>
              <a:t> work for 1024QAM for DL channels starts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RAN#77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/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1004" y="1925446"/>
            <a:ext cx="11430000" cy="4594015"/>
          </a:xfrm>
        </p:spPr>
        <p:txBody>
          <a:bodyPr/>
          <a:lstStyle/>
          <a:p>
            <a:r>
              <a:rPr lang="en-US" sz="2000" dirty="0"/>
              <a:t>NR load management endorsed in </a:t>
            </a:r>
            <a:r>
              <a:rPr lang="en-US" sz="2000" b="1" dirty="0"/>
              <a:t>RP-172114</a:t>
            </a:r>
          </a:p>
          <a:p>
            <a:r>
              <a:rPr lang="en-US" sz="2000" dirty="0"/>
              <a:t> NR Study Items led by RAN1 or RAN2 would remain on hold until December/2017</a:t>
            </a:r>
          </a:p>
          <a:p>
            <a:pPr lvl="1"/>
            <a:r>
              <a:rPr lang="en-US" sz="1800" dirty="0"/>
              <a:t>The overall TU allocation for these SIs are revised (as in </a:t>
            </a:r>
            <a:r>
              <a:rPr lang="en-US" sz="1800" b="1" dirty="0"/>
              <a:t>RP-172070</a:t>
            </a:r>
            <a:r>
              <a:rPr lang="en-US" sz="1800" dirty="0"/>
              <a:t>)</a:t>
            </a:r>
          </a:p>
          <a:p>
            <a:pPr lvl="1"/>
            <a:r>
              <a:rPr lang="en-US" sz="1600" dirty="0"/>
              <a:t>RAN1 impacts of the RAN3 SIs are on hold in Q4.</a:t>
            </a:r>
          </a:p>
          <a:p>
            <a:r>
              <a:rPr lang="en-US" sz="2000" dirty="0"/>
              <a:t>WGs should focus on basic and essential functionality first</a:t>
            </a:r>
          </a:p>
          <a:p>
            <a:pPr lvl="1"/>
            <a:r>
              <a:rPr lang="en-US" sz="1800" b="1" dirty="0"/>
              <a:t>Updated work plan of RAN1 and RAN4 NR endorsed in RP-172108</a:t>
            </a:r>
            <a:r>
              <a:rPr lang="en-US" sz="1800" dirty="0"/>
              <a:t>  </a:t>
            </a:r>
          </a:p>
          <a:p>
            <a:pPr lvl="2"/>
            <a:r>
              <a:rPr lang="en-US" sz="1600" dirty="0"/>
              <a:t>In Q4, WGs shall only focus on items that are “Aiming December 2017 completion” </a:t>
            </a:r>
          </a:p>
          <a:p>
            <a:pPr lvl="2"/>
            <a:r>
              <a:rPr lang="en-US" sz="1600" dirty="0"/>
              <a:t>Exact handling of items on the list of “Aiming completion beyond December 2017” will be re-discussed at RAN#78</a:t>
            </a:r>
          </a:p>
          <a:p>
            <a:pPr>
              <a:defRPr/>
            </a:pPr>
            <a:r>
              <a:rPr lang="en-US" altLang="en-US" sz="2000" dirty="0"/>
              <a:t>Single-transmission vs dual-transmission in UL for LTE-NR DC: endorsed in RP-172064 and RP-172085 Outlining basic principles for RAN4 and RAN2. LS sent in RP-172100 (RAN1 cc-</a:t>
            </a:r>
            <a:r>
              <a:rPr lang="en-US" altLang="en-US" sz="2000" dirty="0" err="1"/>
              <a:t>ed</a:t>
            </a:r>
            <a:r>
              <a:rPr lang="en-US" altLang="en-US" sz="2000" dirty="0"/>
              <a:t>)</a:t>
            </a:r>
          </a:p>
          <a:p>
            <a:pPr>
              <a:defRPr/>
            </a:pPr>
            <a:r>
              <a:rPr lang="en-US" altLang="en-US" sz="2000" dirty="0"/>
              <a:t> Uplink sharing endorsed in in </a:t>
            </a:r>
            <a:r>
              <a:rPr lang="en-US" altLang="en-US" sz="2000" b="1" dirty="0"/>
              <a:t>RP-172104</a:t>
            </a:r>
            <a:r>
              <a:rPr lang="en-US" altLang="en-US" sz="2000" dirty="0"/>
              <a:t>, describing definition and way forward</a:t>
            </a:r>
          </a:p>
          <a:p>
            <a:pPr>
              <a:defRPr/>
            </a:pPr>
            <a:r>
              <a:rPr lang="en-US" altLang="en-US" sz="2000" dirty="0"/>
              <a:t> UE category and peak data rates: LS in </a:t>
            </a:r>
            <a:r>
              <a:rPr lang="en-US" altLang="en-US" sz="2000" b="1" dirty="0"/>
              <a:t>RP-172113</a:t>
            </a:r>
            <a:r>
              <a:rPr lang="en-US" altLang="en-US" sz="2000" dirty="0"/>
              <a:t> sent to RAN1</a:t>
            </a:r>
          </a:p>
          <a:p>
            <a:pPr lvl="1">
              <a:defRPr/>
            </a:pPr>
            <a:r>
              <a:rPr lang="en-US" altLang="en-US" sz="1800" dirty="0"/>
              <a:t>Further discussion expected at RAN#78</a:t>
            </a:r>
            <a:endParaRPr lang="en-US" sz="1800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Highlights from RAN#77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4170208152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32327</TotalTime>
  <Words>326</Words>
  <Application>Microsoft Office PowerPoint</Application>
  <PresentationFormat>Custom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</vt:lpstr>
      <vt:lpstr>Batang</vt:lpstr>
      <vt:lpstr>Calibre Regular</vt:lpstr>
      <vt:lpstr>Calibre Semibold</vt:lpstr>
      <vt:lpstr>MS Mincho</vt:lpstr>
      <vt:lpstr>Qualcomm Office Regular</vt:lpstr>
      <vt:lpstr>Qualcomm Regular</vt:lpstr>
      <vt:lpstr>Times</vt:lpstr>
      <vt:lpstr>Times New Roman</vt:lpstr>
      <vt:lpstr>Qualcomm_Template_Standard</vt:lpstr>
      <vt:lpstr>PowerPoint Presentation</vt:lpstr>
      <vt:lpstr>Highlights from RAN#77</vt:lpstr>
      <vt:lpstr>Highlights from RAN#77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Wanshi Chen</cp:lastModifiedBy>
  <cp:revision>1231</cp:revision>
  <cp:lastPrinted>2013-04-02T21:48:58Z</cp:lastPrinted>
  <dcterms:created xsi:type="dcterms:W3CDTF">2013-03-06T00:13:51Z</dcterms:created>
  <dcterms:modified xsi:type="dcterms:W3CDTF">2017-09-15T05:36:33Z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