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362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935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263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27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225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139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327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487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83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297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6DB0-EFB8-443C-A4A7-53731143ECE5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139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F6DB0-EFB8-443C-A4A7-53731143ECE5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09CBC-69DB-42F5-800A-4C5734832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99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NR-LTE coexistence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AT&amp;T, </a:t>
            </a:r>
            <a:r>
              <a:rPr lang="en-US" dirty="0" smtClean="0"/>
              <a:t>Nokia, Ericsson</a:t>
            </a:r>
            <a:r>
              <a:rPr lang="en-US" smtClean="0"/>
              <a:t>, Vodafone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476032"/>
            <a:ext cx="91069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 RAN WG1 NR Ad-Hoc#2				</a:t>
            </a:r>
            <a:r>
              <a:rPr lang="en-US" b="1" dirty="0" smtClean="0"/>
              <a:t>                         R1-1711710</a:t>
            </a:r>
            <a:endParaRPr lang="en-US" dirty="0"/>
          </a:p>
          <a:p>
            <a:r>
              <a:rPr lang="en-US" b="1" dirty="0"/>
              <a:t>Qingdao, P.R. China 27th – 30th June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151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For LTE-NR coexistence in overlapping spectrum,</a:t>
            </a:r>
          </a:p>
          <a:p>
            <a:r>
              <a:rPr lang="en-US" dirty="0" smtClean="0"/>
              <a:t>Send </a:t>
            </a:r>
            <a:r>
              <a:rPr lang="en-US" dirty="0" smtClean="0"/>
              <a:t>an LS to RAN3 </a:t>
            </a:r>
            <a:r>
              <a:rPr lang="en-US" dirty="0" smtClean="0"/>
              <a:t>to specify on the </a:t>
            </a:r>
            <a:r>
              <a:rPr lang="en-US" dirty="0" err="1" smtClean="0"/>
              <a:t>Xn</a:t>
            </a:r>
            <a:r>
              <a:rPr lang="en-US" dirty="0" smtClean="0"/>
              <a:t> interface and enhanced X2 interface </a:t>
            </a:r>
            <a:r>
              <a:rPr lang="en-US" dirty="0" smtClean="0"/>
              <a:t>messages that </a:t>
            </a:r>
            <a:r>
              <a:rPr lang="en-US" dirty="0" smtClean="0"/>
              <a:t>enable coordination between LTE MCG and NR </a:t>
            </a:r>
            <a:r>
              <a:rPr lang="en-US" dirty="0" smtClean="0"/>
              <a:t>SCG including</a:t>
            </a:r>
            <a:endParaRPr lang="en-US" dirty="0" smtClean="0"/>
          </a:p>
          <a:p>
            <a:pPr lvl="1"/>
            <a:r>
              <a:rPr lang="en-US" dirty="0" smtClean="0"/>
              <a:t>SCell activation/deactivation/reconfiguration </a:t>
            </a:r>
          </a:p>
          <a:p>
            <a:pPr lvl="1"/>
            <a:r>
              <a:rPr lang="en-US" dirty="0" smtClean="0"/>
              <a:t>MBSFN subframe configuration</a:t>
            </a:r>
          </a:p>
          <a:p>
            <a:pPr lvl="1"/>
            <a:r>
              <a:rPr lang="en-US" dirty="0" smtClean="0"/>
              <a:t>Signaling needed for timing synchronization and SFN alignment between LTE and NR</a:t>
            </a:r>
          </a:p>
          <a:p>
            <a:pPr lvl="1"/>
            <a:r>
              <a:rPr lang="en-US" dirty="0" smtClean="0"/>
              <a:t>Indication </a:t>
            </a:r>
            <a:r>
              <a:rPr lang="en-US" dirty="0" smtClean="0"/>
              <a:t>of semi-statically reserved </a:t>
            </a:r>
            <a:r>
              <a:rPr lang="en-US" dirty="0" smtClean="0"/>
              <a:t>resources in frequency domain (SRS</a:t>
            </a:r>
            <a:r>
              <a:rPr lang="en-US" dirty="0" smtClean="0"/>
              <a:t>, </a:t>
            </a:r>
            <a:r>
              <a:rPr lang="en-US" dirty="0" smtClean="0"/>
              <a:t>PRACH)</a:t>
            </a:r>
          </a:p>
          <a:p>
            <a:pPr lvl="1"/>
            <a:r>
              <a:rPr lang="en-US" dirty="0"/>
              <a:t>Indication of semi-statically reserved resources in </a:t>
            </a:r>
            <a:r>
              <a:rPr lang="en-US" dirty="0" smtClean="0"/>
              <a:t>time domain (ABS pattern)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689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For LTE-NR coexistence in adjacent spectrum,</a:t>
            </a:r>
          </a:p>
          <a:p>
            <a:r>
              <a:rPr lang="en-US" dirty="0" smtClean="0"/>
              <a:t>Send </a:t>
            </a:r>
            <a:r>
              <a:rPr lang="en-US" dirty="0" smtClean="0"/>
              <a:t>an LS to RAN3 </a:t>
            </a:r>
            <a:r>
              <a:rPr lang="en-US" dirty="0" smtClean="0"/>
              <a:t>to specify on the </a:t>
            </a:r>
            <a:r>
              <a:rPr lang="en-US" dirty="0" err="1" smtClean="0"/>
              <a:t>Xn</a:t>
            </a:r>
            <a:r>
              <a:rPr lang="en-US" dirty="0" smtClean="0"/>
              <a:t> interface and enhanced X2 interface </a:t>
            </a:r>
            <a:r>
              <a:rPr lang="en-US" dirty="0" smtClean="0"/>
              <a:t>messages that </a:t>
            </a:r>
            <a:r>
              <a:rPr lang="en-US" dirty="0" smtClean="0"/>
              <a:t>enable coordination between LTE MCG and NR </a:t>
            </a:r>
            <a:r>
              <a:rPr lang="en-US" dirty="0" smtClean="0"/>
              <a:t>SCG including</a:t>
            </a:r>
            <a:endParaRPr lang="en-US" dirty="0" smtClean="0"/>
          </a:p>
          <a:p>
            <a:pPr lvl="1"/>
            <a:r>
              <a:rPr lang="en-US" dirty="0" smtClean="0"/>
              <a:t>Signaling </a:t>
            </a:r>
            <a:r>
              <a:rPr lang="en-US" dirty="0" smtClean="0"/>
              <a:t>needed for timing synchronization and SFN alignment between LTE and NR</a:t>
            </a:r>
          </a:p>
          <a:p>
            <a:pPr lvl="1"/>
            <a:r>
              <a:rPr lang="en-US" dirty="0" smtClean="0"/>
              <a:t>TDD UL/DL </a:t>
            </a:r>
            <a:r>
              <a:rPr lang="en-US" dirty="0" smtClean="0"/>
              <a:t>configuration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138404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NR-LTE coexistence</vt:lpstr>
      <vt:lpstr>Proposal 1</vt:lpstr>
      <vt:lpstr>Proposal 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2017-06-29T01:57:38Z</dcterms:created>
  <dcterms:modified xsi:type="dcterms:W3CDTF">2017-06-29T01:57:43Z</dcterms:modified>
</cp:coreProperties>
</file>