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0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framework for DL beam management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Ericsson, NTT DOCOMO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</a:rPr>
              <a:t>R1-1701546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5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2.2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Strive for applying agreed CSI framework (i.e., r</a:t>
            </a:r>
            <a:r>
              <a:rPr lang="en-US" altLang="ko-KR" sz="2400" dirty="0" smtClean="0"/>
              <a:t>esource, measurement, and reporting settings)</a:t>
            </a:r>
            <a:r>
              <a:rPr lang="en-US" altLang="ko-KR" sz="2400" dirty="0" smtClean="0"/>
              <a:t> for the purpose of DL beam management. </a:t>
            </a:r>
          </a:p>
          <a:p>
            <a:pPr lvl="1"/>
            <a:r>
              <a:rPr lang="en-US" altLang="ko-KR" sz="2000" dirty="0" smtClean="0"/>
              <a:t>FFS: Whether or not any setting(s) need to be designed separately.  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FFS: Content of each setting</a:t>
            </a:r>
          </a:p>
          <a:p>
            <a:pPr lvl="1"/>
            <a:r>
              <a:rPr lang="en-US" altLang="ko-KR" sz="2000" dirty="0" smtClean="0"/>
              <a:t>FFS: Configuration of each setting 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FFS: Link between settings</a:t>
            </a:r>
          </a:p>
          <a:p>
            <a:pPr lvl="1"/>
            <a:r>
              <a:rPr lang="en-US" altLang="ko-KR" sz="2000" dirty="0" smtClean="0"/>
              <a:t>Note: It does not imply same setting has to be configured for CSI acquisition and beam management. </a:t>
            </a:r>
          </a:p>
          <a:p>
            <a:pPr lvl="1"/>
            <a:r>
              <a:rPr lang="en-US" altLang="ko-KR" sz="2000" dirty="0" smtClean="0"/>
              <a:t>Note: Introduction of new setting(s) is not precluded.</a:t>
            </a:r>
          </a:p>
          <a:p>
            <a:pPr lvl="1"/>
            <a:r>
              <a:rPr lang="en-US" altLang="ko-KR" sz="2000" dirty="0" smtClean="0"/>
              <a:t>Note: P-1 </a:t>
            </a:r>
            <a:r>
              <a:rPr lang="en-US" altLang="ko-KR" sz="2000" dirty="0"/>
              <a:t>and P-2 can be supported with configuring </a:t>
            </a:r>
            <a:r>
              <a:rPr lang="en-US" altLang="ko-KR" sz="2000" dirty="0" smtClean="0"/>
              <a:t>reporting, resource, and measurement </a:t>
            </a:r>
            <a:r>
              <a:rPr lang="en-US" altLang="ko-KR" sz="2000" dirty="0"/>
              <a:t>settings.</a:t>
            </a:r>
          </a:p>
          <a:p>
            <a:pPr lvl="1"/>
            <a:r>
              <a:rPr lang="en-US" altLang="ko-KR" sz="2000" dirty="0" smtClean="0"/>
              <a:t>Note: P-3 </a:t>
            </a:r>
            <a:r>
              <a:rPr lang="en-US" altLang="ko-KR" sz="2000" dirty="0"/>
              <a:t>can be supported at least with configuring </a:t>
            </a:r>
            <a:r>
              <a:rPr lang="en-US" altLang="ko-KR" sz="2000" dirty="0" smtClean="0"/>
              <a:t>resource </a:t>
            </a:r>
            <a:r>
              <a:rPr lang="en-US" altLang="ko-KR" sz="2000" dirty="0" smtClean="0"/>
              <a:t>setting</a:t>
            </a:r>
            <a:r>
              <a:rPr lang="en-US" altLang="ko-KR" sz="2000" dirty="0" smtClean="0"/>
              <a:t>.</a:t>
            </a:r>
          </a:p>
          <a:p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125136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16757</TotalTime>
  <Words>153</Words>
  <Application>Microsoft Office PowerPoint</Application>
  <PresentationFormat>화면 슬라이드 쇼(4:3)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MS PMincho</vt:lpstr>
      <vt:lpstr>宋体</vt:lpstr>
      <vt:lpstr>맑은 고딕</vt:lpstr>
      <vt:lpstr>Arial</vt:lpstr>
      <vt:lpstr>Calibri</vt:lpstr>
      <vt:lpstr>Office Theme</vt:lpstr>
      <vt:lpstr>WF on framework for DL beam management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412</cp:revision>
  <dcterms:created xsi:type="dcterms:W3CDTF">2016-03-24T01:14:08Z</dcterms:created>
  <dcterms:modified xsi:type="dcterms:W3CDTF">2017-01-20T23:30:22Z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