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1" autoAdjust="0"/>
    <p:restoredTop sz="94660"/>
  </p:normalViewPr>
  <p:slideViewPr>
    <p:cSldViewPr snapToGrid="0">
      <p:cViewPr varScale="1">
        <p:scale>
          <a:sx n="78" d="100"/>
          <a:sy n="78" d="100"/>
        </p:scale>
        <p:origin x="17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0810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50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0490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8147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1164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676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870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8915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481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717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1256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C6EA8-A375-48C1-B1B3-E0158E045076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78A6C-E14A-479A-B401-3BB50F5C21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455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2498271"/>
            <a:ext cx="11163300" cy="1011692"/>
          </a:xfrm>
        </p:spPr>
        <p:txBody>
          <a:bodyPr/>
          <a:lstStyle/>
          <a:p>
            <a:r>
              <a:rPr lang="en-US" altLang="ja-JP" dirty="0"/>
              <a:t>Action plans for RAN1#88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686300"/>
            <a:ext cx="9144000" cy="571500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5845" y="273612"/>
            <a:ext cx="44582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AH_NR Meeting</a:t>
            </a:r>
          </a:p>
          <a:p>
            <a:r>
              <a:rPr lang="en-GB" altLang="ja-JP" dirty="0"/>
              <a:t>Spokane, USA, 16th - 20th January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/>
              <a:t>5.1.3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703025" y="273612"/>
            <a:ext cx="1896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R1-1701533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99114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Remaining discussions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Physical downlink control channel</a:t>
            </a:r>
            <a:endParaRPr kumimoji="1" lang="en-US" altLang="ja-JP" dirty="0"/>
          </a:p>
          <a:p>
            <a:pPr lvl="1"/>
            <a:r>
              <a:rPr lang="en-US" altLang="ja-JP" dirty="0"/>
              <a:t>Transmission scheme(s)</a:t>
            </a:r>
          </a:p>
          <a:p>
            <a:pPr lvl="2"/>
            <a:r>
              <a:rPr lang="en-US" altLang="ja-JP" dirty="0"/>
              <a:t>Including transmit diversity scheme</a:t>
            </a:r>
          </a:p>
          <a:p>
            <a:pPr lvl="1"/>
            <a:r>
              <a:rPr lang="en-US" altLang="ja-JP" dirty="0"/>
              <a:t>Common PDCCH aspects</a:t>
            </a:r>
          </a:p>
          <a:p>
            <a:pPr lvl="1"/>
            <a:r>
              <a:rPr lang="en-US" altLang="ja-JP" dirty="0"/>
              <a:t>NR-PDCCH structure</a:t>
            </a:r>
          </a:p>
          <a:p>
            <a:pPr lvl="2"/>
            <a:r>
              <a:rPr lang="en-US" altLang="ja-JP" dirty="0"/>
              <a:t>Including CCE-to-PRB mapping</a:t>
            </a:r>
          </a:p>
          <a:p>
            <a:pPr lvl="1"/>
            <a:r>
              <a:rPr lang="en-US" altLang="ja-JP" dirty="0"/>
              <a:t>Search space design</a:t>
            </a:r>
          </a:p>
          <a:p>
            <a:pPr lvl="2"/>
            <a:r>
              <a:rPr lang="en-US" altLang="ja-JP" dirty="0"/>
              <a:t>Including hierarchical SS structure</a:t>
            </a:r>
          </a:p>
          <a:p>
            <a:pPr lvl="1"/>
            <a:r>
              <a:rPr lang="en-US" altLang="ja-JP" dirty="0"/>
              <a:t>Other aspects control channel/signaling</a:t>
            </a:r>
          </a:p>
          <a:p>
            <a:pPr lvl="2"/>
            <a:r>
              <a:rPr lang="en-US" altLang="ja-JP" dirty="0"/>
              <a:t>Including 2-stage DCI</a:t>
            </a:r>
          </a:p>
          <a:p>
            <a:pPr lvl="1"/>
            <a:r>
              <a:rPr kumimoji="1" lang="en-US" altLang="ja-JP" dirty="0"/>
              <a:t>Others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25825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Remaining discussions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Physical uplink control channel</a:t>
            </a:r>
          </a:p>
          <a:p>
            <a:pPr lvl="1"/>
            <a:r>
              <a:rPr lang="en-US" altLang="ja-JP" dirty="0"/>
              <a:t>Structure of PUCCH in short-duration</a:t>
            </a:r>
          </a:p>
          <a:p>
            <a:pPr lvl="1"/>
            <a:r>
              <a:rPr lang="en-US" altLang="ja-JP" dirty="0"/>
              <a:t>Structure of PUCCH in long-duration</a:t>
            </a:r>
          </a:p>
          <a:p>
            <a:pPr lvl="1"/>
            <a:r>
              <a:rPr lang="en-US" altLang="ja-JP" dirty="0"/>
              <a:t>Resource allocation for PUCCH</a:t>
            </a:r>
          </a:p>
          <a:p>
            <a:pPr lvl="1"/>
            <a:r>
              <a:rPr lang="en-US" altLang="ja-JP" dirty="0"/>
              <a:t>UCI and data multiplexing</a:t>
            </a:r>
          </a:p>
          <a:p>
            <a:pPr lvl="1"/>
            <a:r>
              <a:rPr lang="en-US" altLang="ja-JP" dirty="0"/>
              <a:t>Others</a:t>
            </a:r>
          </a:p>
        </p:txBody>
      </p:sp>
    </p:spTree>
    <p:extLst>
      <p:ext uri="{BB962C8B-B14F-4D97-AF65-F5344CB8AC3E}">
        <p14:creationId xmlns:p14="http://schemas.microsoft.com/office/powerpoint/2010/main" val="1610519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Remaining discussions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/>
              <a:t>DL/UL data scheduling and HARQ procedure</a:t>
            </a:r>
          </a:p>
          <a:p>
            <a:pPr lvl="1"/>
            <a:r>
              <a:rPr lang="en-GB" altLang="ja-JP" dirty="0"/>
              <a:t>HARQ and its enhancements</a:t>
            </a:r>
          </a:p>
          <a:p>
            <a:pPr lvl="1"/>
            <a:r>
              <a:rPr kumimoji="1" lang="en-GB" altLang="ja-JP" dirty="0"/>
              <a:t>Processing time and HARQ process number</a:t>
            </a:r>
          </a:p>
          <a:p>
            <a:pPr lvl="1"/>
            <a:r>
              <a:rPr lang="en-GB" altLang="ja-JP" dirty="0"/>
              <a:t>Others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84729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Remaining discussions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/>
              <a:t>URLLC specific aspects</a:t>
            </a:r>
          </a:p>
          <a:p>
            <a:pPr lvl="1"/>
            <a:r>
              <a:rPr kumimoji="1" lang="en-GB" altLang="ja-JP" dirty="0" err="1"/>
              <a:t>eMBB</a:t>
            </a:r>
            <a:r>
              <a:rPr kumimoji="1" lang="en-GB" altLang="ja-JP" dirty="0"/>
              <a:t>/URLLC multiplexing for downlink</a:t>
            </a:r>
          </a:p>
          <a:p>
            <a:pPr lvl="1"/>
            <a:r>
              <a:rPr lang="en-GB" altLang="ja-JP" dirty="0" err="1"/>
              <a:t>eMBB</a:t>
            </a:r>
            <a:r>
              <a:rPr lang="en-GB" altLang="ja-JP" dirty="0"/>
              <a:t>/URLLC multiplexing for uplink</a:t>
            </a:r>
          </a:p>
          <a:p>
            <a:pPr lvl="1"/>
            <a:r>
              <a:rPr kumimoji="1" lang="en-US" altLang="ja-JP" dirty="0"/>
              <a:t>UL grant-free transmission</a:t>
            </a:r>
          </a:p>
          <a:p>
            <a:pPr lvl="1"/>
            <a:r>
              <a:rPr lang="en-US" altLang="ja-JP" dirty="0"/>
              <a:t>High reliability</a:t>
            </a:r>
          </a:p>
          <a:p>
            <a:pPr lvl="2"/>
            <a:r>
              <a:rPr kumimoji="1" lang="en-US" altLang="ja-JP" dirty="0"/>
              <a:t>Including both control and data</a:t>
            </a:r>
          </a:p>
          <a:p>
            <a:pPr lvl="1"/>
            <a:r>
              <a:rPr lang="en-US" altLang="ja-JP" dirty="0"/>
              <a:t>Others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16137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144</Words>
  <Application>Microsoft Office PowerPoint</Application>
  <PresentationFormat>ワイド画面</PresentationFormat>
  <Paragraphs>38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Action plans for RAN1#88</vt:lpstr>
      <vt:lpstr>Remaining discussions</vt:lpstr>
      <vt:lpstr>Remaining discussions</vt:lpstr>
      <vt:lpstr>Remaining discussions</vt:lpstr>
      <vt:lpstr>Remaining discussions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Fred TAKEDA</dc:creator>
  <cp:lastModifiedBy>Fred TAKEDA</cp:lastModifiedBy>
  <cp:revision>16</cp:revision>
  <dcterms:created xsi:type="dcterms:W3CDTF">2017-01-18T23:46:17Z</dcterms:created>
  <dcterms:modified xsi:type="dcterms:W3CDTF">2017-01-20T19:13:36Z</dcterms:modified>
</cp:coreProperties>
</file>