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91" d="100"/>
          <a:sy n="91" d="100"/>
        </p:scale>
        <p:origin x="1464" y="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49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909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Beam Reporting for NR MIMO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Ericsson, Intel, </a:t>
            </a:r>
            <a:r>
              <a:rPr lang="en-GB" altLang="it-IT" sz="2400" dirty="0" err="1"/>
              <a:t>MediaTek</a:t>
            </a:r>
            <a:r>
              <a:rPr lang="en-GB" altLang="it-IT" sz="2400" dirty="0"/>
              <a:t>, Nokia, ASB, 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NR Ad-Hoc Meeting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</a:t>
            </a:r>
            <a:r>
              <a:rPr lang="en-US" altLang="zh-TW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1503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702875"/>
            <a:ext cx="834548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Support at least one of these two alternatives of beam reporting:</a:t>
            </a:r>
          </a:p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Alt 1: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Beam(s) that can be received using selected UE Rx beam set(s).  </a:t>
            </a:r>
          </a:p>
          <a:p>
            <a:pPr lvl="3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where a Rx beam set refers to a set of UE Rx beams that are used for receiving a DL signal</a:t>
            </a:r>
            <a:endParaRPr lang="en-US" altLang="zh-CN" sz="2000" b="0" strike="sngStrike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buFont typeface="Times New Roman" panose="02020603050405020304" pitchFamily="18" charset="0"/>
              <a:buChar char="−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It is UE implementation issues on how to construct the Rx beam set.  </a:t>
            </a:r>
          </a:p>
          <a:p>
            <a:pPr lvl="4" indent="-342900" algn="just" eaLnBrk="1" hangingPunct="1">
              <a:buFont typeface="Times New Roman" panose="02020603050405020304" pitchFamily="18" charset="0"/>
              <a:buChar char="−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One example: each of Rx beam in a UE Rx beam set corresponds to a selected Rx beam in each panel.</a:t>
            </a: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For UEs with more than one UE Rx beam sets, the UE can report TRP </a:t>
            </a:r>
            <a:r>
              <a:rPr lang="en-US" altLang="zh-TW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 Beam(s) and an identifier of the associated UE Rx beam set per reported TX beam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Different TRP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Different TRP TX beams reported for different UE Rx beam set may not be possible to be received simultaneously at the UE</a:t>
            </a: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1485900" lvl="4" algn="just"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Proposal</a:t>
            </a:r>
            <a:r>
              <a:rPr lang="en-US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128939" y="814388"/>
            <a:ext cx="871491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Alt 2: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Beam(s) per UE antenna group basis</a:t>
            </a:r>
          </a:p>
          <a:p>
            <a:pPr lvl="3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where UE antenna group refers to receive UE antenna panel or subarray </a:t>
            </a:r>
          </a:p>
          <a:p>
            <a:pPr lvl="3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For UEs with more than one UE antenna group, the UE can report TRP </a:t>
            </a:r>
            <a:r>
              <a:rPr lang="en-US" altLang="zh-TW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 Beam(s) and an identifier of the associated UE antenna group per reported TX beam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Different TX beams reported for different antenna groups can be received simultaneously at the UE.</a:t>
            </a:r>
          </a:p>
          <a:p>
            <a:pPr lvl="3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</a:p>
          <a:p>
            <a:pPr marL="114300" lvl="1" algn="just" eaLnBrk="1" hangingPunct="1"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114300" lvl="1" algn="just" eaLnBrk="1" hangingPunct="1"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FFS: How UE antenna group or Rx beam set is captured in the specification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27433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23857</TotalTime>
  <Words>326</Words>
  <Application>Microsoft Office PowerPoint</Application>
  <PresentationFormat>On-screen Show (4:3)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Times New Roman</vt:lpstr>
      <vt:lpstr>Wingdings</vt:lpstr>
      <vt:lpstr>FinalPowerpoint</vt:lpstr>
      <vt:lpstr>Custom Design</vt:lpstr>
      <vt:lpstr>1_Custom Design</vt:lpstr>
      <vt:lpstr>Way Forward on Beam Reporting for NR MIMO</vt:lpstr>
      <vt:lpstr>Proposal</vt:lpstr>
      <vt:lpstr>Proposal 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ynli</cp:lastModifiedBy>
  <cp:revision>2411</cp:revision>
  <dcterms:created xsi:type="dcterms:W3CDTF">2007-12-19T20:51:45Z</dcterms:created>
  <dcterms:modified xsi:type="dcterms:W3CDTF">2017-01-20T00:07:24Z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2d6c75ed-e76b-43ff-83fb-15361972162c</vt:lpwstr>
  </property>
  <property fmtid="{D5CDD505-2E9C-101B-9397-08002B2CF9AE}" pid="3" name="CTP_TimeStamp">
    <vt:lpwstr>2017-01-16 19:39:00Z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