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1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115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1794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4993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96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713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272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0105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6975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3828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3801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515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8774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0EBEF8-DFBA-4C05-B057-0DA93C43D528}" type="datetimeFigureOut">
              <a:rPr lang="zh-CN" altLang="en-US" smtClean="0"/>
              <a:t>2017/1/20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B93FD7-197A-49E4-994C-FF476E9CB7E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5936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Frozen Set Selection of Polar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latin typeface="+mj-lt"/>
                <a:ea typeface="+mj-ea"/>
                <a:cs typeface="+mj-cs"/>
              </a:rPr>
              <a:t>NTT DOCOMO, </a:t>
            </a:r>
            <a:r>
              <a:rPr lang="en-US" dirty="0" err="1">
                <a:latin typeface="+mj-lt"/>
                <a:ea typeface="+mj-ea"/>
                <a:cs typeface="+mj-cs"/>
              </a:rPr>
              <a:t>InterDigital</a:t>
            </a:r>
            <a:r>
              <a:rPr lang="en-US" dirty="0">
                <a:latin typeface="+mj-lt"/>
                <a:ea typeface="+mj-ea"/>
                <a:cs typeface="+mj-cs"/>
              </a:rPr>
              <a:t>, </a:t>
            </a:r>
            <a:r>
              <a:rPr lang="en-US" dirty="0" err="1">
                <a:latin typeface="+mj-lt"/>
                <a:ea typeface="+mj-ea"/>
                <a:cs typeface="+mj-cs"/>
              </a:rPr>
              <a:t>MediaTek</a:t>
            </a:r>
            <a:r>
              <a:rPr lang="en-US" dirty="0">
                <a:latin typeface="+mj-lt"/>
                <a:ea typeface="+mj-ea"/>
                <a:cs typeface="+mj-cs"/>
              </a:rPr>
              <a:t>, Qualcomm, ZTE, </a:t>
            </a:r>
            <a:r>
              <a:rPr lang="en-US">
                <a:latin typeface="+mj-lt"/>
                <a:ea typeface="+mj-ea"/>
                <a:cs typeface="+mj-cs"/>
              </a:rPr>
              <a:t>ZTE Microelectronics</a:t>
            </a:r>
            <a:endParaRPr lang="en-US" dirty="0"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R1-1701488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9613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NR Ad-Hoc Meeting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5.1.5.2.1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1178974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/>
              <a:t>Agreement in RAN1#87</a:t>
            </a:r>
          </a:p>
          <a:p>
            <a:pPr lvl="1"/>
            <a:r>
              <a:rPr lang="en-GB" altLang="zh-CN" dirty="0"/>
              <a:t>UL </a:t>
            </a:r>
            <a:r>
              <a:rPr lang="en-GB" altLang="zh-CN" dirty="0" err="1"/>
              <a:t>eMBB</a:t>
            </a:r>
            <a:r>
              <a:rPr lang="en-GB" altLang="zh-CN" dirty="0"/>
              <a:t> data channels:</a:t>
            </a:r>
            <a:endParaRPr lang="zh-CN" altLang="zh-CN" dirty="0"/>
          </a:p>
          <a:p>
            <a:pPr lvl="2"/>
            <a:r>
              <a:rPr lang="en-GB" altLang="zh-CN" dirty="0"/>
              <a:t>Working Assumption to adopt flexible LDPC as the single channel coding scheme for small block sizes (to be confirmed unless significant issues are identified by the RAN1 Jan </a:t>
            </a:r>
            <a:r>
              <a:rPr lang="en-GB" altLang="zh-CN" dirty="0" err="1"/>
              <a:t>adhoc</a:t>
            </a:r>
            <a:r>
              <a:rPr lang="en-GB" altLang="zh-CN" dirty="0"/>
              <a:t> in relation to performance, implementation complexity and flexibility)</a:t>
            </a:r>
            <a:endParaRPr lang="zh-CN" altLang="zh-CN" dirty="0"/>
          </a:p>
          <a:p>
            <a:pPr lvl="2"/>
            <a:r>
              <a:rPr lang="en-GB" altLang="zh-CN" dirty="0"/>
              <a:t>(Note that it is already agreed to adopt LDPC for large block sizes)</a:t>
            </a:r>
            <a:endParaRPr lang="zh-CN" altLang="zh-CN" dirty="0"/>
          </a:p>
          <a:p>
            <a:pPr lvl="1"/>
            <a:r>
              <a:rPr lang="en-GB" altLang="zh-CN" dirty="0"/>
              <a:t>DL </a:t>
            </a:r>
            <a:r>
              <a:rPr lang="en-GB" altLang="zh-CN" dirty="0" err="1"/>
              <a:t>eMBB</a:t>
            </a:r>
            <a:r>
              <a:rPr lang="en-GB" altLang="zh-CN" dirty="0"/>
              <a:t> data channels:</a:t>
            </a:r>
            <a:endParaRPr lang="zh-CN" altLang="zh-CN" dirty="0"/>
          </a:p>
          <a:p>
            <a:pPr lvl="2"/>
            <a:r>
              <a:rPr lang="en-GB" altLang="zh-CN" dirty="0"/>
              <a:t>Adopt flexible LDPC as the single channel coding scheme for all block sizes</a:t>
            </a:r>
            <a:endParaRPr lang="zh-CN" altLang="zh-CN" dirty="0"/>
          </a:p>
          <a:p>
            <a:pPr lvl="1"/>
            <a:r>
              <a:rPr lang="en-GB" altLang="zh-CN" dirty="0"/>
              <a:t>UL control information for </a:t>
            </a:r>
            <a:r>
              <a:rPr lang="en-GB" altLang="zh-CN" dirty="0" err="1"/>
              <a:t>eMBB</a:t>
            </a:r>
            <a:endParaRPr lang="zh-CN" altLang="zh-CN" dirty="0"/>
          </a:p>
          <a:p>
            <a:pPr lvl="2"/>
            <a:r>
              <a:rPr lang="en-GB" altLang="zh-CN" dirty="0"/>
              <a:t>Adopt Polar Coding (except FFS for </a:t>
            </a:r>
            <a:r>
              <a:rPr lang="en-US" altLang="zh-CN" dirty="0"/>
              <a:t>very small block lengths where repetition/block coding may be preferred)</a:t>
            </a:r>
            <a:endParaRPr lang="zh-CN" altLang="zh-CN" dirty="0"/>
          </a:p>
          <a:p>
            <a:pPr lvl="1"/>
            <a:r>
              <a:rPr lang="en-US" altLang="zh-CN" dirty="0"/>
              <a:t>DL control information for </a:t>
            </a:r>
            <a:r>
              <a:rPr lang="en-US" altLang="zh-CN" dirty="0" err="1"/>
              <a:t>eMBB</a:t>
            </a:r>
            <a:endParaRPr lang="zh-CN" altLang="zh-CN" dirty="0"/>
          </a:p>
          <a:p>
            <a:pPr lvl="2"/>
            <a:r>
              <a:rPr lang="en-GB" altLang="zh-CN" dirty="0"/>
              <a:t>Working Assumption to adopt Polar Coding (except FFS for </a:t>
            </a:r>
            <a:r>
              <a:rPr lang="en-US" altLang="zh-CN" dirty="0"/>
              <a:t>very small block lengths where repetition/block coding may be preferred)</a:t>
            </a:r>
            <a:endParaRPr lang="zh-CN" altLang="zh-CN" dirty="0"/>
          </a:p>
          <a:p>
            <a:pPr lvl="3"/>
            <a:r>
              <a:rPr lang="en-US" altLang="zh-CN" dirty="0"/>
              <a:t>To be confirmed unless significant issues are identified by the RAN1 Jan </a:t>
            </a:r>
            <a:r>
              <a:rPr lang="en-US" altLang="zh-CN" dirty="0" err="1"/>
              <a:t>adhoc</a:t>
            </a:r>
            <a:r>
              <a:rPr lang="en-US" altLang="zh-CN" dirty="0"/>
              <a:t> in relation to performance, latency, power consumption and implementation complexity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50007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Nested sequence for ordered bit index sequence of information bits should be considered for polar codes</a:t>
            </a:r>
          </a:p>
          <a:p>
            <a:pPr lvl="1"/>
            <a:r>
              <a:rPr lang="en-US" altLang="zh-CN" dirty="0"/>
              <a:t>e.g. For two codes with different mother code lengths, the positions of information bits can be selected based on the shortened version or nested extension of the mother sequence</a:t>
            </a:r>
          </a:p>
          <a:p>
            <a:pPr lvl="1"/>
            <a:r>
              <a:rPr lang="en-US" altLang="zh-CN" dirty="0"/>
              <a:t>The length of the nested sequence is FFS</a:t>
            </a:r>
          </a:p>
        </p:txBody>
      </p:sp>
    </p:spTree>
    <p:extLst>
      <p:ext uri="{BB962C8B-B14F-4D97-AF65-F5344CB8AC3E}">
        <p14:creationId xmlns:p14="http://schemas.microsoft.com/office/powerpoint/2010/main" val="336061626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445</TotalTime>
  <Words>252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 Unicode MS</vt:lpstr>
      <vt:lpstr>等线</vt:lpstr>
      <vt:lpstr>等线 Light</vt:lpstr>
      <vt:lpstr>Arial</vt:lpstr>
      <vt:lpstr>Calibri</vt:lpstr>
      <vt:lpstr>Calibri Light</vt:lpstr>
      <vt:lpstr>Office 主题​​</vt:lpstr>
      <vt:lpstr>WF on Frozen Set Selection of Polar Codes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WANG Runxin</dc:creator>
  <cp:lastModifiedBy>WANG Runxin</cp:lastModifiedBy>
  <cp:revision>47</cp:revision>
  <dcterms:created xsi:type="dcterms:W3CDTF">2017-01-13T06:53:52Z</dcterms:created>
  <dcterms:modified xsi:type="dcterms:W3CDTF">2017-01-19T19:13:26Z</dcterms:modified>
</cp:coreProperties>
</file>