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83" d="100"/>
          <a:sy n="83" d="100"/>
        </p:scale>
        <p:origin x="1488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</a:t>
            </a:r>
            <a:r>
              <a:rPr kumimoji="1" lang="en-US" altLang="ja-JP" dirty="0" smtClean="0"/>
              <a:t>on pi/2 BPSK Modulation with frequency domain shaping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IITH, </a:t>
            </a:r>
            <a:r>
              <a:rPr lang="en-US" altLang="ja-JP" dirty="0" err="1" smtClean="0"/>
              <a:t>CEWiT</a:t>
            </a:r>
            <a:r>
              <a:rPr lang="en-US" altLang="ja-JP" dirty="0" smtClean="0"/>
              <a:t>, IITM, </a:t>
            </a:r>
            <a:r>
              <a:rPr lang="en-US" altLang="ja-JP" dirty="0" err="1" smtClean="0"/>
              <a:t>Tejas</a:t>
            </a:r>
            <a:r>
              <a:rPr lang="en-US" altLang="ja-JP" dirty="0" smtClean="0"/>
              <a:t> Networks, ATT, NTT DoCoMo, </a:t>
            </a:r>
            <a:r>
              <a:rPr lang="en-GB" dirty="0" smtClean="0"/>
              <a:t>KDDI, </a:t>
            </a:r>
            <a:r>
              <a:rPr lang="en-US" altLang="ja-JP" dirty="0" smtClean="0"/>
              <a:t>Qualcomm, </a:t>
            </a:r>
            <a:r>
              <a:rPr lang="en-GB" dirty="0"/>
              <a:t>Deutsche </a:t>
            </a:r>
            <a:r>
              <a:rPr lang="en-GB" dirty="0" smtClean="0"/>
              <a:t>Telekom, </a:t>
            </a:r>
            <a:r>
              <a:rPr lang="en-US" dirty="0" smtClean="0"/>
              <a:t>Samsung</a:t>
            </a:r>
            <a:r>
              <a:rPr lang="en-US" dirty="0"/>
              <a:t>, </a:t>
            </a:r>
            <a:r>
              <a:rPr lang="en-US" altLang="ja-JP" dirty="0"/>
              <a:t>INL, </a:t>
            </a:r>
            <a:r>
              <a:rPr lang="en-US" dirty="0" smtClean="0"/>
              <a:t>Panasonic, </a:t>
            </a:r>
            <a:r>
              <a:rPr lang="en-GB" dirty="0" err="1" smtClean="0"/>
              <a:t>MediaTek</a:t>
            </a:r>
            <a:r>
              <a:rPr lang="en-US" dirty="0" smtClean="0"/>
              <a:t>, </a:t>
            </a:r>
            <a:r>
              <a:rPr lang="en-US" dirty="0" err="1" smtClean="0"/>
              <a:t>Straightpathcommunications</a:t>
            </a:r>
            <a:r>
              <a:rPr lang="en-US" dirty="0" smtClean="0"/>
              <a:t>,</a:t>
            </a:r>
            <a:r>
              <a:rPr lang="en-GB" dirty="0" smtClean="0"/>
              <a:t> NI, </a:t>
            </a:r>
            <a:r>
              <a:rPr lang="en-GB" dirty="0"/>
              <a:t>IAESI, </a:t>
            </a:r>
            <a:r>
              <a:rPr lang="en-GB" dirty="0" smtClean="0"/>
              <a:t>Interdigital, Sony, Kyocera, </a:t>
            </a:r>
            <a:r>
              <a:rPr lang="en-US" dirty="0" smtClean="0"/>
              <a:t>Intel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79513" y="220095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 RAN WG1 AH_NR </a:t>
            </a:r>
            <a:r>
              <a:rPr lang="en-GB" b="1" dirty="0" smtClean="0"/>
              <a:t>Meeting</a:t>
            </a:r>
            <a:endParaRPr lang="en-GB" b="1" dirty="0"/>
          </a:p>
          <a:p>
            <a:r>
              <a:rPr lang="en-US" b="1" dirty="0" smtClean="0"/>
              <a:t>Spokane</a:t>
            </a:r>
            <a:r>
              <a:rPr lang="en-US" b="1" dirty="0"/>
              <a:t>, USA 16</a:t>
            </a:r>
            <a:r>
              <a:rPr lang="en-US" b="1" baseline="30000" dirty="0"/>
              <a:t>nd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January </a:t>
            </a:r>
            <a:r>
              <a:rPr lang="en-US" b="1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/>
              <a:t>: </a:t>
            </a:r>
            <a:r>
              <a:rPr lang="en-US" altLang="ja-JP" smtClean="0"/>
              <a:t>5.1.6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174779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R1-1701482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During RAN-87, the following WF has been agreed:</a:t>
            </a:r>
            <a:endParaRPr lang="en-US" dirty="0"/>
          </a:p>
          <a:p>
            <a:r>
              <a:rPr lang="en-GB" b="1" dirty="0"/>
              <a:t>R1-1613597	</a:t>
            </a:r>
            <a:r>
              <a:rPr lang="en-GB" dirty="0"/>
              <a:t>WF on pi/2 BPSK Modulation (Additional low PAPR Technique)	</a:t>
            </a:r>
            <a:r>
              <a:rPr lang="en-US" dirty="0"/>
              <a:t>IITH, </a:t>
            </a:r>
            <a:r>
              <a:rPr lang="en-US" dirty="0" err="1"/>
              <a:t>CEWiT</a:t>
            </a:r>
            <a:r>
              <a:rPr lang="en-US" dirty="0"/>
              <a:t>, IITM, </a:t>
            </a:r>
            <a:r>
              <a:rPr lang="en-US" dirty="0" err="1"/>
              <a:t>Tejas</a:t>
            </a:r>
            <a:r>
              <a:rPr lang="en-US" dirty="0"/>
              <a:t> Networks, Reliance-</a:t>
            </a:r>
            <a:r>
              <a:rPr lang="en-US" dirty="0" err="1"/>
              <a:t>jio</a:t>
            </a:r>
            <a:r>
              <a:rPr lang="en-US" dirty="0"/>
              <a:t>, Qualcomm, Samsung, Intel, ATT, INL, </a:t>
            </a:r>
            <a:r>
              <a:rPr lang="en-US" dirty="0" err="1"/>
              <a:t>Straightpathcommunications</a:t>
            </a:r>
            <a:r>
              <a:rPr lang="en-US" dirty="0"/>
              <a:t>, Huawei, Panasonic. </a:t>
            </a:r>
            <a:r>
              <a:rPr lang="en-GB" dirty="0"/>
              <a:t>Also supported by Sony, Kyocera, Interdigital, KDDI</a:t>
            </a:r>
            <a:endParaRPr lang="en-US" dirty="0"/>
          </a:p>
          <a:p>
            <a:r>
              <a:rPr lang="en-GB" b="1" u="sng" dirty="0"/>
              <a:t>Working assumption:</a:t>
            </a:r>
            <a:endParaRPr lang="en-US" dirty="0"/>
          </a:p>
          <a:p>
            <a:r>
              <a:rPr lang="en-US" dirty="0"/>
              <a:t>NR supports 0.5*pi BPSK modulation for DFT-s-OFDM</a:t>
            </a:r>
          </a:p>
          <a:p>
            <a:pPr lvl="1"/>
            <a:r>
              <a:rPr lang="en-US" dirty="0"/>
              <a:t>While using DFT-s-OFDM, 0.5*pi-BPSK modulation using DFT-S-OFDM with frequency domain spectrum shaping can be further considered at least for </a:t>
            </a:r>
            <a:r>
              <a:rPr lang="en-US" dirty="0" err="1"/>
              <a:t>eMBB</a:t>
            </a:r>
            <a:r>
              <a:rPr lang="en-US" dirty="0"/>
              <a:t> uplink data for up to 40GHz</a:t>
            </a:r>
          </a:p>
          <a:p>
            <a:pPr lvl="1"/>
            <a:r>
              <a:rPr lang="en-US" dirty="0"/>
              <a:t>FFS</a:t>
            </a:r>
          </a:p>
          <a:p>
            <a:pPr lvl="2"/>
            <a:r>
              <a:rPr lang="en-US" dirty="0"/>
              <a:t>The details of frequency domain spectrum shaping </a:t>
            </a:r>
          </a:p>
          <a:p>
            <a:pPr lvl="2"/>
            <a:r>
              <a:rPr lang="en-US" dirty="0"/>
              <a:t>This does not preclude the case where no spectrum shaping is needed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WF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28800"/>
            <a:ext cx="8507288" cy="4853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b="1" u="sng" dirty="0" smtClean="0"/>
              <a:t>Agreement:</a:t>
            </a:r>
            <a:endParaRPr lang="en-US" dirty="0"/>
          </a:p>
          <a:p>
            <a:r>
              <a:rPr lang="en-US" dirty="0"/>
              <a:t>NR supports 0.5*pi BPSK modulation for DFT-s-OFDM</a:t>
            </a:r>
          </a:p>
          <a:p>
            <a:pPr lvl="1"/>
            <a:r>
              <a:rPr lang="en-US" dirty="0"/>
              <a:t>While using DFT-s-OFDM, 0.5*pi-BPSK modulation using DFT-S-OFDM with frequency domain spectrum shaping can be further considered at least for </a:t>
            </a:r>
            <a:r>
              <a:rPr lang="en-US" dirty="0" err="1"/>
              <a:t>eMBB</a:t>
            </a:r>
            <a:r>
              <a:rPr lang="en-US" dirty="0"/>
              <a:t> uplink data for up to 40GHz</a:t>
            </a:r>
          </a:p>
          <a:p>
            <a:pPr lvl="1"/>
            <a:r>
              <a:rPr lang="en-US" dirty="0"/>
              <a:t>FFS</a:t>
            </a:r>
          </a:p>
          <a:p>
            <a:pPr lvl="2"/>
            <a:r>
              <a:rPr lang="en-US" dirty="0"/>
              <a:t>The details of frequency domain spectrum shaping </a:t>
            </a:r>
          </a:p>
          <a:p>
            <a:pPr lvl="2"/>
            <a:r>
              <a:rPr lang="en-US" dirty="0"/>
              <a:t>This does not preclude the case where no spectrum shaping is needed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0"/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524548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</TotalTime>
  <Words>87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pi/2 BPSK Modulation with frequency domain shaping</vt:lpstr>
      <vt:lpstr>Introduction</vt:lpstr>
      <vt:lpstr>Proposed 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Beam Recovery</dc:title>
  <dc:creator>wookbong.lee@intel.com</dc:creator>
  <cp:lastModifiedBy>kkuchi</cp:lastModifiedBy>
  <cp:revision>174</cp:revision>
  <dcterms:created xsi:type="dcterms:W3CDTF">2016-04-11T23:33:51Z</dcterms:created>
  <dcterms:modified xsi:type="dcterms:W3CDTF">2017-01-20T00:00:43Z</dcterms:modified>
</cp:coreProperties>
</file>