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evaluation methodology of </a:t>
            </a:r>
            <a:r>
              <a:rPr lang="en-US" dirty="0"/>
              <a:t>Polar Code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LGE,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altLang="ko-KR" smtClean="0">
                <a:solidFill>
                  <a:schemeClr val="tx1"/>
                </a:solidFill>
              </a:rPr>
              <a:t>Ericsson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172200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To compare </a:t>
            </a:r>
            <a:r>
              <a:rPr lang="en-US" altLang="ko-KR" sz="2400" dirty="0"/>
              <a:t>CRC aided polar </a:t>
            </a:r>
            <a:r>
              <a:rPr lang="en-US" altLang="ko-KR" sz="2400" dirty="0" smtClean="0"/>
              <a:t>and </a:t>
            </a:r>
            <a:r>
              <a:rPr lang="en-US" altLang="ko-KR" sz="2400" dirty="0"/>
              <a:t>no CRC aided polar </a:t>
            </a:r>
            <a:r>
              <a:rPr lang="en-US" altLang="ko-KR" sz="2400" dirty="0" smtClean="0"/>
              <a:t>decoding</a:t>
            </a:r>
            <a:r>
              <a:rPr lang="en-US" altLang="ko-KR" sz="2400" dirty="0" smtClean="0"/>
              <a:t>,</a:t>
            </a:r>
            <a:endParaRPr lang="en-US" altLang="ko-KR" sz="2400" dirty="0"/>
          </a:p>
          <a:p>
            <a:pPr lvl="1"/>
            <a:r>
              <a:rPr lang="en-US" altLang="ko-KR" sz="2000" dirty="0"/>
              <a:t>The same </a:t>
            </a:r>
            <a:r>
              <a:rPr lang="en-US" altLang="ko-KR" sz="2000" dirty="0" smtClean="0"/>
              <a:t>FAR </a:t>
            </a:r>
            <a:r>
              <a:rPr lang="en-US" altLang="ko-KR" sz="2000" dirty="0"/>
              <a:t>performance should be considered for a fair comparison.</a:t>
            </a:r>
          </a:p>
          <a:p>
            <a:pPr lvl="1"/>
            <a:r>
              <a:rPr lang="en-US" altLang="ko-KR" sz="2000" dirty="0" smtClean="0"/>
              <a:t>Max. list size </a:t>
            </a:r>
            <a:r>
              <a:rPr lang="en-US" altLang="ko-KR" sz="2000" dirty="0" err="1" smtClean="0"/>
              <a:t>L</a:t>
            </a:r>
            <a:r>
              <a:rPr lang="en-US" altLang="ko-KR" sz="2000" baseline="-25000" dirty="0" err="1" smtClean="0"/>
              <a:t>max</a:t>
            </a:r>
            <a:r>
              <a:rPr lang="en-US" altLang="ko-KR" sz="2000" dirty="0" smtClean="0"/>
              <a:t> is 4 as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baseline evaluation assumption. 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CRC= x + y bits:</a:t>
            </a:r>
          </a:p>
          <a:p>
            <a:pPr lvl="2"/>
            <a:r>
              <a:rPr lang="en-US" altLang="ko-KR" sz="1800" dirty="0" smtClean="0"/>
              <a:t>x = 16 for DL</a:t>
            </a:r>
          </a:p>
          <a:p>
            <a:pPr lvl="2"/>
            <a:r>
              <a:rPr lang="en-US" altLang="ko-KR" sz="1800" dirty="0"/>
              <a:t>y = </a:t>
            </a:r>
            <a:r>
              <a:rPr lang="en-US" altLang="ko-KR" sz="1800" dirty="0" smtClean="0"/>
              <a:t>0 for no CRC aided polar decoding</a:t>
            </a:r>
          </a:p>
          <a:p>
            <a:pPr lvl="2"/>
            <a:r>
              <a:rPr lang="en-US" altLang="ko-KR" sz="1800" dirty="0" smtClean="0"/>
              <a:t>y = </a:t>
            </a:r>
            <a:r>
              <a:rPr lang="en-US" altLang="ko-KR" sz="1800" dirty="0" smtClean="0"/>
              <a:t>log</a:t>
            </a:r>
            <a:r>
              <a:rPr lang="en-US" altLang="ko-KR" sz="1800" baseline="-25000" dirty="0" smtClean="0"/>
              <a:t>2</a:t>
            </a:r>
            <a:r>
              <a:rPr lang="en-US" altLang="ko-KR" sz="1800" dirty="0" smtClean="0"/>
              <a:t>(</a:t>
            </a:r>
            <a:r>
              <a:rPr lang="en-US" altLang="ko-KR" sz="1800" dirty="0" err="1" smtClean="0"/>
              <a:t>L</a:t>
            </a:r>
            <a:r>
              <a:rPr lang="en-US" altLang="ko-KR" sz="1800" baseline="-25000" dirty="0" err="1" smtClean="0"/>
              <a:t>max</a:t>
            </a:r>
            <a:r>
              <a:rPr lang="en-US" altLang="ko-KR" sz="1800" dirty="0" smtClean="0"/>
              <a:t>) </a:t>
            </a:r>
            <a:r>
              <a:rPr lang="en-US" altLang="ko-KR" sz="1800" dirty="0"/>
              <a:t>for CRC aided </a:t>
            </a:r>
            <a:r>
              <a:rPr lang="en-US" altLang="ko-KR" sz="1800" dirty="0" smtClean="0"/>
              <a:t>polar</a:t>
            </a:r>
          </a:p>
          <a:p>
            <a:pPr lvl="3"/>
            <a:r>
              <a:rPr lang="en-US" altLang="ko-KR" sz="1800" dirty="0" smtClean="0"/>
              <a:t>e.g., </a:t>
            </a:r>
            <a:r>
              <a:rPr lang="en-US" altLang="ko-KR" sz="1800" dirty="0" smtClean="0"/>
              <a:t>2-bits </a:t>
            </a:r>
            <a:r>
              <a:rPr lang="en-US" altLang="ko-KR" sz="1800" dirty="0" smtClean="0"/>
              <a:t>as </a:t>
            </a:r>
            <a:r>
              <a:rPr lang="en-US" altLang="ko-KR" sz="1800" dirty="0" smtClean="0"/>
              <a:t>baseline</a:t>
            </a:r>
            <a:endParaRPr lang="en-US" altLang="ko-KR" sz="1800" dirty="0" smtClean="0"/>
          </a:p>
          <a:p>
            <a:pPr lvl="1"/>
            <a:r>
              <a:rPr lang="en-US" altLang="ko-KR" sz="2000" dirty="0" smtClean="0"/>
              <a:t>K = info bits + 16 (# of CRCs for error detection)</a:t>
            </a:r>
          </a:p>
          <a:p>
            <a:pPr lvl="1"/>
            <a:r>
              <a:rPr lang="en-US" altLang="ko-KR" sz="2000" dirty="0" smtClean="0"/>
              <a:t>Code </a:t>
            </a:r>
            <a:r>
              <a:rPr lang="en-US" altLang="ko-KR" sz="2000" dirty="0"/>
              <a:t>rate </a:t>
            </a:r>
            <a:r>
              <a:rPr lang="en-US" altLang="ko-KR" sz="2000" dirty="0" smtClean="0"/>
              <a:t>= K/N</a:t>
            </a:r>
            <a:endParaRPr lang="en-US" altLang="ko-KR" sz="2400" dirty="0"/>
          </a:p>
          <a:p>
            <a:r>
              <a:rPr lang="en-US" altLang="ko-KR" sz="2400" dirty="0"/>
              <a:t>Performance metrics</a:t>
            </a:r>
          </a:p>
          <a:p>
            <a:pPr lvl="1"/>
            <a:r>
              <a:rPr lang="en-US" altLang="ko-KR" sz="2000" dirty="0" smtClean="0"/>
              <a:t>BLER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FAR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3800</TotalTime>
  <Words>127</Words>
  <Application>Microsoft Office PowerPoint</Application>
  <PresentationFormat>화면 슬라이드 쇼(4:3)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evaluation methodology of Polar Code for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 of Polar Code for NR</dc:title>
  <dc:creator>노광석/선임연구원/차세대표준(연)ACS팀(kwangseok.noh@lge.com)</dc:creator>
  <cp:lastModifiedBy>노광석/선임연구원/차세대표준(연)ACS팀(kwangseok.noh@lge.com)</cp:lastModifiedBy>
  <cp:revision>262</cp:revision>
  <dcterms:created xsi:type="dcterms:W3CDTF">2006-08-16T00:00:00Z</dcterms:created>
  <dcterms:modified xsi:type="dcterms:W3CDTF">2017-01-19T20:53:36Z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1191573499</vt:i4>
  </property>
  <property fmtid="{D5CDD505-2E9C-101B-9397-08002B2CF9AE}" pid="3" name="_NewReviewCycle">
    <vt:lpwstr/>
  </property>
  <property fmtid="{D5CDD505-2E9C-101B-9397-08002B2CF9AE}" pid="4" name="_EmailSubject">
    <vt:lpwstr>[revised WF]WF on evaluation methodology of Polar Codes</vt:lpwstr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</Properties>
</file>