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2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44" y="66"/>
      </p:cViewPr>
      <p:guideLst>
        <p:guide orient="horz" pos="412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LDPC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R1-1701454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5.1.5.1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6400"/>
            <a:ext cx="7624890" cy="38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Clarification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1024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following </a:t>
            </a:r>
            <a:r>
              <a:rPr lang="en-US" dirty="0" smtClean="0"/>
              <a:t>clarifications are stated for </a:t>
            </a:r>
            <a:r>
              <a:rPr lang="en-US" dirty="0" smtClean="0"/>
              <a:t>(A,B,C,D,E)</a:t>
            </a:r>
          </a:p>
          <a:p>
            <a:pPr lvl="1"/>
            <a:r>
              <a:rPr lang="en-US" dirty="0" smtClean="0"/>
              <a:t>Submatrix A may contain systematic bits and parity </a:t>
            </a:r>
            <a:r>
              <a:rPr lang="en-US" dirty="0" smtClean="0"/>
              <a:t>bit(s)</a:t>
            </a:r>
            <a:endParaRPr lang="en-US" dirty="0" smtClean="0"/>
          </a:p>
          <a:p>
            <a:pPr lvl="1"/>
            <a:r>
              <a:rPr lang="en-US" dirty="0"/>
              <a:t>Submatrix B need not be </a:t>
            </a:r>
            <a:r>
              <a:rPr lang="en-US" dirty="0" smtClean="0"/>
              <a:t>square (i.e., the square illustration was only an example)</a:t>
            </a: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133600" y="3276600"/>
            <a:ext cx="1828800" cy="1162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85644" y="3276600"/>
            <a:ext cx="967355" cy="114926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962400" y="3282863"/>
            <a:ext cx="990600" cy="9906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114800" y="3276600"/>
            <a:ext cx="838200" cy="84446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3"/>
            <a:endCxn id="7" idx="1"/>
          </p:cNvCxnSpPr>
          <p:nvPr/>
        </p:nvCxnSpPr>
        <p:spPr>
          <a:xfrm flipV="1">
            <a:off x="3962400" y="3851231"/>
            <a:ext cx="23244" cy="668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133600" y="4439235"/>
            <a:ext cx="2819400" cy="16630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962395" y="4425863"/>
            <a:ext cx="1828800" cy="167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962395" y="3276600"/>
            <a:ext cx="1828800" cy="114926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415749" y="3349748"/>
            <a:ext cx="1423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(yet to be defined)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9093" y="4835047"/>
            <a:ext cx="1928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</a:t>
            </a:r>
          </a:p>
          <a:p>
            <a:pPr algn="ctr"/>
            <a:r>
              <a:rPr lang="en-US" dirty="0" smtClean="0"/>
              <a:t>(yet to be defined)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514003" y="3474732"/>
            <a:ext cx="725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</a:t>
            </a:r>
          </a:p>
          <a:p>
            <a:pPr algn="ctr"/>
            <a:r>
              <a:rPr lang="en-US" dirty="0" smtClean="0"/>
              <a:t>(zero)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091148" y="478888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25083" y="328286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B</a:t>
            </a:r>
            <a:endParaRPr lang="en-US" b="1" dirty="0" smtClean="0">
              <a:solidFill>
                <a:srgbClr val="00B05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4952999" y="4425863"/>
            <a:ext cx="1838196" cy="16764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861927" y="6268419"/>
            <a:ext cx="2033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Example illustration</a:t>
            </a:r>
            <a:endParaRPr lang="en-US" i="1" dirty="0"/>
          </a:p>
        </p:txBody>
      </p:sp>
      <p:sp>
        <p:nvSpPr>
          <p:cNvPr id="13" name="Rectangle 12"/>
          <p:cNvSpPr/>
          <p:nvPr/>
        </p:nvSpPr>
        <p:spPr>
          <a:xfrm>
            <a:off x="3825273" y="3276599"/>
            <a:ext cx="127732" cy="11383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16"/>
          <p:cNvCxnSpPr/>
          <p:nvPr/>
        </p:nvCxnSpPr>
        <p:spPr>
          <a:xfrm>
            <a:off x="3810000" y="4273463"/>
            <a:ext cx="166250" cy="1453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133600" y="3276600"/>
            <a:ext cx="1828800" cy="11626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16"/>
          <p:cNvCxnSpPr/>
          <p:nvPr/>
        </p:nvCxnSpPr>
        <p:spPr>
          <a:xfrm>
            <a:off x="3962400" y="4121870"/>
            <a:ext cx="166250" cy="14533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6"/>
          <p:cNvCxnSpPr/>
          <p:nvPr/>
        </p:nvCxnSpPr>
        <p:spPr>
          <a:xfrm>
            <a:off x="3962400" y="3733800"/>
            <a:ext cx="166250" cy="14533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822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</a:t>
            </a:r>
            <a:r>
              <a:rPr lang="en-US" dirty="0" smtClean="0"/>
              <a:t>under Clarification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366627" y="36576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366627" y="39031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366627" y="414864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489387" y="36576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489387" y="37803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612147" y="37803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612147" y="39031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734907" y="39031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734907" y="40258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857667" y="40258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857667" y="414864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980427" y="42714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66627" y="3657600"/>
            <a:ext cx="736560" cy="7365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181600" y="4394160"/>
            <a:ext cx="192158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181600" y="3657600"/>
            <a:ext cx="118502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103187" y="4394160"/>
            <a:ext cx="736560" cy="736560"/>
            <a:chOff x="7121081" y="3296274"/>
            <a:chExt cx="736560" cy="736560"/>
          </a:xfrm>
        </p:grpSpPr>
        <p:sp>
          <p:nvSpPr>
            <p:cNvPr id="60" name="Rectangle 59"/>
            <p:cNvSpPr/>
            <p:nvPr/>
          </p:nvSpPr>
          <p:spPr>
            <a:xfrm>
              <a:off x="7121081" y="32962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243841" y="341903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366601" y="354179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89361" y="366455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612121" y="378731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734881" y="39100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121081" y="3296274"/>
              <a:ext cx="736560" cy="7365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22562" y="3657600"/>
            <a:ext cx="2662322" cy="1473120"/>
            <a:chOff x="1447799" y="3302040"/>
            <a:chExt cx="2662322" cy="1473120"/>
          </a:xfrm>
        </p:grpSpPr>
        <p:grpSp>
          <p:nvGrpSpPr>
            <p:cNvPr id="7" name="Group 6"/>
            <p:cNvGrpSpPr/>
            <p:nvPr/>
          </p:nvGrpSpPr>
          <p:grpSpPr>
            <a:xfrm>
              <a:off x="2632825" y="3302040"/>
              <a:ext cx="736559" cy="736560"/>
              <a:chOff x="5815913" y="3302040"/>
              <a:chExt cx="2743200" cy="2743200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273113" y="33020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2731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273113" y="51308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6730313" y="33020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730313" y="37592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7187513" y="37592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71875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76447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644713" y="46736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8101913" y="46736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101913" y="51308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817801" y="5588040"/>
                <a:ext cx="457201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5815913" y="3302040"/>
                <a:ext cx="2743200" cy="2743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447799" y="3302040"/>
              <a:ext cx="1185028" cy="736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447799" y="4038600"/>
              <a:ext cx="1921587" cy="736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3373561" y="4038600"/>
              <a:ext cx="736560" cy="736560"/>
              <a:chOff x="7121081" y="3296274"/>
              <a:chExt cx="736560" cy="736560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7121081" y="329627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7243841" y="341903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7366601" y="354179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7489361" y="366455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7612121" y="378731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7734881" y="391007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7121081" y="3296274"/>
                <a:ext cx="736560" cy="73656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5268422" y="5298594"/>
            <a:ext cx="2932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(Equivalent to left matrix by column permutation)</a:t>
            </a:r>
            <a:endParaRPr lang="en-US" i="1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have been presented and evaluated in past </a:t>
            </a:r>
            <a:r>
              <a:rPr lang="en-US" dirty="0" smtClean="0"/>
              <a:t>contributions and should continue unde</a:t>
            </a:r>
            <a:r>
              <a:rPr lang="en-US" dirty="0" smtClean="0"/>
              <a:t>r the working assumption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336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</TotalTime>
  <Words>117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LDPC Matrix</vt:lpstr>
      <vt:lpstr>Background</vt:lpstr>
      <vt:lpstr>Proposal for Clarification</vt:lpstr>
      <vt:lpstr>Examples under Clarification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Soriaga, Joseph</dc:creator>
  <cp:lastModifiedBy>Soriaga, Joseph</cp:lastModifiedBy>
  <cp:revision>265</cp:revision>
  <dcterms:created xsi:type="dcterms:W3CDTF">2006-08-16T00:00:00Z</dcterms:created>
  <dcterms:modified xsi:type="dcterms:W3CDTF">2017-01-19T15:03:14Z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