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49" r:id="rId10"/>
  </p:sldMasterIdLst>
  <p:notesMasterIdLst>
    <p:notesMasterId r:id="rId13"/>
  </p:notesMasterIdLst>
  <p:handoutMasterIdLst>
    <p:handoutMasterId r:id="rId14"/>
  </p:handoutMasterIdLst>
  <p:sldIdLst>
    <p:sldId id="265" r:id="rId11"/>
    <p:sldId id="266" r:id="rId1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46" d="100"/>
          <a:sy n="46" d="100"/>
        </p:scale>
        <p:origin x="1458" y="60"/>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55" d="100"/>
          <a:sy n="55" d="100"/>
        </p:scale>
        <p:origin x="-290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5" Type="http://schemas.openxmlformats.org/officeDocument/2006/relationships/slideMaster" Target="slideMasters/slideMaster5.xml"/><Relationship Id="rId15" Type="http://schemas.openxmlformats.org/officeDocument/2006/relationships/presProps" Target="presProps.xml"/><Relationship Id="rId10" Type="http://schemas.openxmlformats.org/officeDocument/2006/relationships/slideMaster" Target="slideMasters/slideMaster1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2017/1/19</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D49E830-B0FD-4BD6-99FA-B8335A314EB9}" type="datetimeFigureOut">
              <a:rPr lang="en-US" smtClean="0"/>
              <a:pPr/>
              <a:t>1/19/2017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864116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xfrm>
            <a:off x="3884613" y="8685213"/>
            <a:ext cx="2971800" cy="457200"/>
          </a:xfrm>
          <a:prstGeom prst="rect">
            <a:avLst/>
          </a:prstGeom>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p14="http://schemas.microsoft.com/office/powerpoint/2010/main" val="3287690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4375804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28730771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10306333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93323974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84821286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95788596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42889342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75036527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0535510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20738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10219701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85678652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Tree>
    <p:extLst>
      <p:ext uri="{BB962C8B-B14F-4D97-AF65-F5344CB8AC3E}">
        <p14:creationId xmlns:p14="http://schemas.microsoft.com/office/powerpoint/2010/main" val="36964312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467544" y="1844824"/>
            <a:ext cx="8382000" cy="1828800"/>
          </a:xfrm>
        </p:spPr>
        <p:txBody>
          <a:bodyPr>
            <a:normAutofit fontScale="90000"/>
          </a:bodyPr>
          <a:lstStyle/>
          <a:p>
            <a:r>
              <a:rPr lang="en-US" altLang="zh-CN" dirty="0" smtClean="0"/>
              <a:t>WF on scheduling-based approach for DL </a:t>
            </a:r>
            <a:r>
              <a:rPr lang="en-US" dirty="0" smtClean="0"/>
              <a:t>dynamic resource sharing between URLLC and </a:t>
            </a:r>
            <a:r>
              <a:rPr lang="en-US" dirty="0" err="1" smtClean="0"/>
              <a:t>eMBB</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381000" y="4495800"/>
            <a:ext cx="8382000" cy="2057400"/>
          </a:xfrm>
        </p:spPr>
        <p:txBody>
          <a:bodyPr/>
          <a:lstStyle/>
          <a:p>
            <a:r>
              <a:rPr lang="en-US" altLang="zh-CN" sz="2400" dirty="0" smtClean="0">
                <a:solidFill>
                  <a:schemeClr val="tx1"/>
                </a:solidFill>
                <a:latin typeface="Times New Roman" pitchFamily="18" charset="0"/>
                <a:cs typeface="Times New Roman" pitchFamily="18" charset="0"/>
              </a:rPr>
              <a:t>Huawei, HiSilicon</a:t>
            </a:r>
            <a:r>
              <a:rPr lang="en-US" altLang="zh-CN" sz="2400" dirty="0" smtClean="0">
                <a:latin typeface="Times New Roman" pitchFamily="18" charset="0"/>
                <a:cs typeface="Times New Roman" pitchFamily="18" charset="0"/>
              </a:rPr>
              <a:t>, NTT DOCOMO, CATT, CATR, Ericsson, vivo,</a:t>
            </a:r>
            <a:r>
              <a:rPr lang="en-GB" sz="2400" dirty="0" smtClean="0"/>
              <a:t> </a:t>
            </a:r>
            <a:r>
              <a:rPr lang="en-GB" altLang="zh-CN" sz="2400" dirty="0" err="1" smtClean="0">
                <a:latin typeface="Times New Roman" pitchFamily="18" charset="0"/>
                <a:cs typeface="Times New Roman" pitchFamily="18" charset="0"/>
              </a:rPr>
              <a:t>MediaTek</a:t>
            </a:r>
            <a:r>
              <a:rPr lang="en-GB" altLang="zh-CN" sz="2400" dirty="0" smtClean="0">
                <a:latin typeface="Times New Roman" pitchFamily="18" charset="0"/>
                <a:cs typeface="Times New Roman" pitchFamily="18" charset="0"/>
              </a:rPr>
              <a:t>, Panasonic,</a:t>
            </a:r>
            <a:r>
              <a:rPr lang="en-US" sz="2400" dirty="0" smtClean="0"/>
              <a:t> </a:t>
            </a:r>
            <a:r>
              <a:rPr lang="en-US" altLang="zh-CN" sz="2400" dirty="0" err="1" smtClean="0">
                <a:latin typeface="Times New Roman" pitchFamily="18" charset="0"/>
                <a:cs typeface="Times New Roman" pitchFamily="18" charset="0"/>
              </a:rPr>
              <a:t>InterDigital</a:t>
            </a:r>
            <a:r>
              <a:rPr lang="en-US" altLang="zh-CN" sz="2400" dirty="0" smtClean="0">
                <a:latin typeface="Times New Roman" pitchFamily="18" charset="0"/>
                <a:cs typeface="Times New Roman" pitchFamily="18" charset="0"/>
              </a:rPr>
              <a:t> , LGE, </a:t>
            </a:r>
            <a:r>
              <a:rPr lang="en-US" altLang="zh-CN" sz="2400" dirty="0" err="1" smtClean="0">
                <a:latin typeface="Times New Roman" pitchFamily="18" charset="0"/>
                <a:cs typeface="Times New Roman" pitchFamily="18" charset="0"/>
              </a:rPr>
              <a:t>Nokia,AT&amp;T</a:t>
            </a:r>
            <a:r>
              <a:rPr lang="en-US" altLang="zh-CN" sz="2400" dirty="0" smtClean="0">
                <a:latin typeface="Times New Roman" pitchFamily="18" charset="0"/>
                <a:cs typeface="Times New Roman" pitchFamily="18" charset="0"/>
              </a:rPr>
              <a:t>,</a:t>
            </a:r>
            <a:r>
              <a:rPr lang="en-GB" sz="2400" dirty="0" smtClean="0"/>
              <a:t> </a:t>
            </a:r>
            <a:r>
              <a:rPr lang="en-GB" altLang="zh-CN" sz="2400" dirty="0" smtClean="0">
                <a:latin typeface="Times New Roman" pitchFamily="18" charset="0"/>
                <a:cs typeface="Times New Roman" pitchFamily="18" charset="0"/>
              </a:rPr>
              <a:t>China Unicom,</a:t>
            </a:r>
            <a:r>
              <a:rPr lang="en-US" sz="2400" dirty="0" smtClean="0"/>
              <a:t> </a:t>
            </a:r>
            <a:r>
              <a:rPr lang="en-US" altLang="zh-CN" sz="2400" dirty="0" err="1" smtClean="0">
                <a:latin typeface="Times New Roman" pitchFamily="18" charset="0"/>
                <a:cs typeface="Times New Roman" pitchFamily="18" charset="0"/>
              </a:rPr>
              <a:t>Sequans</a:t>
            </a:r>
            <a:r>
              <a:rPr lang="en-GB" altLang="zh-CN" sz="2400" smtClean="0">
                <a:latin typeface="Times New Roman" pitchFamily="18" charset="0"/>
                <a:cs typeface="Times New Roman" pitchFamily="18" charset="0"/>
              </a:rPr>
              <a:t>, OPPO …</a:t>
            </a:r>
            <a:endParaRPr lang="en-GB" altLang="zh-CN" sz="2400" dirty="0" smtClean="0">
              <a:latin typeface="Times New Roman" pitchFamily="18" charset="0"/>
              <a:cs typeface="Times New Roman" pitchFamily="18" charset="0"/>
            </a:endParaRPr>
          </a:p>
        </p:txBody>
      </p:sp>
      <p:sp>
        <p:nvSpPr>
          <p:cNvPr id="2052" name="Rectangle 4"/>
          <p:cNvSpPr>
            <a:spLocks noChangeArrowheads="1"/>
          </p:cNvSpPr>
          <p:nvPr/>
        </p:nvSpPr>
        <p:spPr bwMode="auto">
          <a:xfrm>
            <a:off x="0" y="76884"/>
            <a:ext cx="9144000" cy="646331"/>
          </a:xfrm>
          <a:prstGeom prst="rect">
            <a:avLst/>
          </a:prstGeom>
          <a:noFill/>
          <a:ln w="9525">
            <a:noFill/>
            <a:miter lim="800000"/>
            <a:headEnd/>
            <a:tailEnd/>
          </a:ln>
        </p:spPr>
        <p:txBody>
          <a:bodyPr anchor="ctr">
            <a:spAutoFit/>
          </a:bodyPr>
          <a:lstStyle/>
          <a:p>
            <a:r>
              <a:rPr lang="en-US" b="1" dirty="0" smtClean="0"/>
              <a:t>3GPP TSG RAN WG1 </a:t>
            </a:r>
            <a:r>
              <a:rPr lang="en-GB" b="1" dirty="0"/>
              <a:t>NR Ad-Hoc Meeting </a:t>
            </a:r>
            <a:r>
              <a:rPr lang="en-US" b="1" dirty="0" smtClean="0"/>
              <a:t>                                                                       </a:t>
            </a:r>
            <a:r>
              <a:rPr lang="en-US" b="1" dirty="0"/>
              <a:t>R1-1701404</a:t>
            </a:r>
            <a:endParaRPr lang="en-US" dirty="0" smtClean="0"/>
          </a:p>
          <a:p>
            <a:r>
              <a:rPr lang="en-GB" b="1" dirty="0"/>
              <a:t>Spokane, USA, 16</a:t>
            </a:r>
            <a:r>
              <a:rPr lang="en-GB" b="1" baseline="30000" dirty="0"/>
              <a:t>th</a:t>
            </a:r>
            <a:r>
              <a:rPr lang="en-GB" b="1" dirty="0"/>
              <a:t> - 20</a:t>
            </a:r>
            <a:r>
              <a:rPr lang="en-GB" b="1" baseline="30000" dirty="0"/>
              <a:t>th</a:t>
            </a:r>
            <a:r>
              <a:rPr lang="en-GB" b="1" dirty="0"/>
              <a:t> January 2017</a:t>
            </a:r>
            <a:endParaRPr lang="en-US" dirty="0"/>
          </a:p>
        </p:txBody>
      </p:sp>
      <p:sp>
        <p:nvSpPr>
          <p:cNvPr id="2053" name="TextBox 4"/>
          <p:cNvSpPr txBox="1">
            <a:spLocks noChangeArrowheads="1"/>
          </p:cNvSpPr>
          <p:nvPr/>
        </p:nvSpPr>
        <p:spPr bwMode="auto">
          <a:xfrm>
            <a:off x="0" y="836712"/>
            <a:ext cx="2163862"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5.1.3.4</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628650" y="365126"/>
            <a:ext cx="7886700" cy="1325563"/>
          </a:xfrm>
        </p:spPr>
        <p:txBody>
          <a:bodyPr/>
          <a:lstStyle/>
          <a:p>
            <a:r>
              <a:rPr lang="en-US" dirty="0" smtClean="0"/>
              <a:t>Proposal</a:t>
            </a:r>
            <a:endParaRPr lang="en-US" dirty="0"/>
          </a:p>
        </p:txBody>
      </p:sp>
      <p:sp>
        <p:nvSpPr>
          <p:cNvPr id="5" name="内容占位符 4"/>
          <p:cNvSpPr>
            <a:spLocks noGrp="1"/>
          </p:cNvSpPr>
          <p:nvPr>
            <p:ph idx="1"/>
          </p:nvPr>
        </p:nvSpPr>
        <p:spPr/>
        <p:txBody>
          <a:bodyPr>
            <a:normAutofit/>
          </a:bodyPr>
          <a:lstStyle/>
          <a:p>
            <a:r>
              <a:rPr lang="en-US" dirty="0" smtClean="0"/>
              <a:t>DL dynamic resources sharing between </a:t>
            </a:r>
            <a:r>
              <a:rPr lang="en-US" dirty="0" err="1" smtClean="0"/>
              <a:t>eMBB</a:t>
            </a:r>
            <a:r>
              <a:rPr lang="en-US" dirty="0" smtClean="0"/>
              <a:t> and URLLC is supported without pre-emption by scheduling the </a:t>
            </a:r>
            <a:r>
              <a:rPr lang="en-US" dirty="0" err="1" smtClean="0"/>
              <a:t>eMBB</a:t>
            </a:r>
            <a:r>
              <a:rPr lang="en-US" dirty="0" smtClean="0"/>
              <a:t> and URLLC services on non-overlapping time/frequency resources.</a:t>
            </a:r>
          </a:p>
          <a:p>
            <a:pPr lvl="1"/>
            <a:r>
              <a:rPr lang="en-US" dirty="0" smtClean="0"/>
              <a:t>No specific specification work is expected  </a:t>
            </a:r>
          </a:p>
          <a:p>
            <a:r>
              <a:rPr lang="en-US" dirty="0" smtClean="0"/>
              <a:t>The above should be captured into TR 38.802</a:t>
            </a:r>
          </a:p>
          <a:p>
            <a:pPr lvl="1">
              <a:buNone/>
            </a:pPr>
            <a:endParaRPr lang="en-US" dirty="0" smtClean="0"/>
          </a:p>
          <a:p>
            <a:pPr lvl="1"/>
            <a:endParaRPr lang="en-US" dirty="0" smtClean="0"/>
          </a:p>
          <a:p>
            <a:endParaRPr lang="en-US" dirty="0"/>
          </a:p>
        </p:txBody>
      </p:sp>
    </p:spTree>
    <p:extLst>
      <p:ext uri="{BB962C8B-B14F-4D97-AF65-F5344CB8AC3E}">
        <p14:creationId xmlns:p14="http://schemas.microsoft.com/office/powerpoint/2010/main" val="358214068"/>
      </p:ext>
    </p:extLst>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3601</TotalTime>
  <Words>106</Words>
  <Application>Microsoft Office PowerPoint</Application>
  <PresentationFormat>全屏显示(4:3)</PresentationFormat>
  <Paragraphs>11</Paragraphs>
  <Slides>2</Slides>
  <Notes>1</Notes>
  <HiddenSlides>0</HiddenSlides>
  <MMClips>0</MMClips>
  <ScaleCrop>false</ScaleCrop>
  <HeadingPairs>
    <vt:vector size="6" baseType="variant">
      <vt:variant>
        <vt:lpstr>已用的字体</vt:lpstr>
      </vt:variant>
      <vt:variant>
        <vt:i4>13</vt:i4>
      </vt:variant>
      <vt:variant>
        <vt:lpstr>主题</vt:lpstr>
      </vt:variant>
      <vt:variant>
        <vt:i4>10</vt:i4>
      </vt:variant>
      <vt:variant>
        <vt:lpstr>幻灯片标题</vt:lpstr>
      </vt:variant>
      <vt:variant>
        <vt:i4>2</vt:i4>
      </vt:variant>
    </vt:vector>
  </HeadingPairs>
  <TitlesOfParts>
    <vt:vector size="25" baseType="lpstr">
      <vt:lpstr>FrutigerNext LT Bold</vt:lpstr>
      <vt:lpstr>FrutigerNext LT Medium</vt:lpstr>
      <vt:lpstr>FrutigerNext LT Regular</vt:lpstr>
      <vt:lpstr>ＭＳ Ｐゴシック</vt:lpstr>
      <vt:lpstr>ＭＳ Ｐゴシック</vt:lpstr>
      <vt:lpstr>黑体</vt:lpstr>
      <vt:lpstr>华文细黑</vt:lpstr>
      <vt:lpstr>宋体</vt:lpstr>
      <vt:lpstr>Arial</vt:lpstr>
      <vt:lpstr>Calibri</vt:lpstr>
      <vt:lpstr>Calibri Light</vt:lpstr>
      <vt:lpstr>Times New Roman</vt:lpstr>
      <vt:lpstr>Wingdings</vt:lpstr>
      <vt:lpstr>Blank</vt:lpstr>
      <vt:lpstr>1_主题1</vt:lpstr>
      <vt:lpstr>4_主题1</vt:lpstr>
      <vt:lpstr>5_主题1</vt:lpstr>
      <vt:lpstr>6_主题1</vt:lpstr>
      <vt:lpstr>7_主题1</vt:lpstr>
      <vt:lpstr>8_主题1</vt:lpstr>
      <vt:lpstr>9_主题1</vt:lpstr>
      <vt:lpstr>10_主题1</vt:lpstr>
      <vt:lpstr>Office 主题</vt:lpstr>
      <vt:lpstr>WF on scheduling-based approach for DL dynamic resource sharing between URLLC and eMBB</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dubai</cp:lastModifiedBy>
  <cp:revision>131</cp:revision>
  <dcterms:created xsi:type="dcterms:W3CDTF">2011-12-01T07:18:24Z</dcterms:created>
  <dcterms:modified xsi:type="dcterms:W3CDTF">2017-01-19T03:24:45Z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(2)DnF0I0echSNTHoxk5Hj78TDVs5kBZScvmwcOQ0aokVQe4aQgxyrelJCBkgn6R1cyXwChYwuO
bn9geag8XMovR2Dx4Nxlt6xbITnQp/HfN5e3iulChNUk4FpuSIyeaboYYE0D5h1nCXwk4Qjf
4iv6OwdIJycjHke3hFg+VumDmQ/UMtkMlnCxWn1xfW/rvd+kYXLmMmNKavcDO+r/SOP4gstU
wT6SFyc6no+p0sQ4G2</vt:lpwstr>
  </property>
  <property fmtid="{D5CDD505-2E9C-101B-9397-08002B2CF9AE}" pid="7" name="_2015_ms_pID_7253431">
    <vt:lpwstr>CSl5qE/nvscnjgPwe40cxytqdNdyKr6wfP7h7+AveONVlgnCLSQ8Op
GwBbcFBiCVXfWTlBjEyz3mfJyU3SQGTYrnD48APZOIkVZhzKzCVS/iwii0XJlEAYbadvkh/f
Cw3Dt9rFG3Q55UXUKp6ItqN7nllEULhksOkAtnS8bFFyh/3G/bmPjCTqao69gLuNBG8LTVeC
IWB6ZKHqhSbGHelK</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1484791785</vt:lpwstr>
  </property>
</Properties>
</file>