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3GPP TSG RAN WG1 NR Ad Hoc Meeting</a:t>
            </a:r>
            <a:r>
              <a:rPr lang="en-GB" altLang="zh-CN" sz="2400" b="1" dirty="0" smtClean="0">
                <a:latin typeface="Calibri" pitchFamily="34" charset="0"/>
                <a:cs typeface="Calibri" pitchFamily="34" charset="0"/>
              </a:rPr>
              <a:t>                                                                    </a:t>
            </a:r>
            <a:r>
              <a:rPr lang="en-US" altLang="zh-CN" sz="2400" b="1" dirty="0" smtClean="0"/>
              <a:t>R1-1701400</a:t>
            </a:r>
            <a:endParaRPr lang="en-GB" altLang="zh-CN" sz="24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</a:rPr>
              <a:t>Spokane, USA, 16</a:t>
            </a:r>
            <a:r>
              <a:rPr lang="en-US" altLang="zh-CN" sz="2400" b="1" baseline="30000" dirty="0" smtClean="0">
                <a:solidFill>
                  <a:srgbClr val="000000"/>
                </a:solidFill>
              </a:rPr>
              <a:t>th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 - 20</a:t>
            </a:r>
            <a:r>
              <a:rPr lang="en-US" altLang="zh-CN" sz="2400" b="1" baseline="30000" dirty="0" smtClean="0">
                <a:solidFill>
                  <a:srgbClr val="000000"/>
                </a:solidFill>
              </a:rPr>
              <a:t>th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 January 2017</a:t>
            </a:r>
            <a:endParaRPr lang="en-US" altLang="zh-CN" sz="2400" b="1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Agenda item: 5.1.2.2</a:t>
            </a:r>
            <a:endParaRPr kumimoji="1" lang="ja-JP" altLang="en-US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UL codebook design in NR </a:t>
            </a: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Samsung, …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2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altLang="zh-CN" sz="2400" kern="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The following agreements are achieved in RAN 87:</a:t>
            </a:r>
            <a:endParaRPr lang="en-US" altLang="zh-CN" sz="2400" u="sng" kern="0" dirty="0" smtClean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000" b="1" u="sng" kern="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en-US" altLang="zh-CN" sz="2000" b="1" i="1" dirty="0" smtClean="0"/>
          </a:p>
          <a:p>
            <a:pPr lvl="0"/>
            <a:r>
              <a:rPr lang="en-US" altLang="zh-CN" sz="2000" dirty="0" smtClean="0"/>
              <a:t>Frequency selective precoding is supported for UL MIMO with CP-OFDM waveform when the transmission ports is greater than X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Following examples can be studied</a:t>
            </a:r>
            <a:endParaRPr lang="zh-CN" altLang="zh-CN" sz="2000" dirty="0" smtClean="0"/>
          </a:p>
          <a:p>
            <a:pPr lvl="2"/>
            <a:r>
              <a:rPr lang="en-US" altLang="zh-CN" dirty="0" smtClean="0"/>
              <a:t>Example 1: Precoding information for a given partial BW is explicitly indicated by </a:t>
            </a:r>
            <a:r>
              <a:rPr lang="en-US" altLang="zh-CN" dirty="0" err="1" smtClean="0"/>
              <a:t>gNB</a:t>
            </a:r>
            <a:endParaRPr lang="zh-CN" altLang="zh-CN" dirty="0" smtClean="0"/>
          </a:p>
          <a:p>
            <a:pPr lvl="3"/>
            <a:r>
              <a:rPr lang="en-US" altLang="zh-CN" sz="2000" dirty="0" smtClean="0"/>
              <a:t>The precoding information can be indicated through a hierarchical indication manner with wideband W1 and </a:t>
            </a:r>
            <a:r>
              <a:rPr lang="en-US" altLang="zh-CN" sz="2000" dirty="0" err="1" smtClean="0"/>
              <a:t>subband</a:t>
            </a:r>
            <a:r>
              <a:rPr lang="en-US" altLang="zh-CN" sz="2000" dirty="0" smtClean="0"/>
              <a:t> W2</a:t>
            </a:r>
            <a:endParaRPr lang="zh-CN" altLang="zh-CN" sz="2000" dirty="0" smtClean="0"/>
          </a:p>
          <a:p>
            <a:pPr lvl="4"/>
            <a:r>
              <a:rPr lang="en-US" altLang="zh-CN" sz="2000" dirty="0" smtClean="0"/>
              <a:t>W1 and W2 can be signaled in one DCI or two separate DCIs</a:t>
            </a:r>
            <a:endParaRPr lang="zh-CN" altLang="zh-CN" sz="2000" dirty="0" smtClean="0"/>
          </a:p>
          <a:p>
            <a:pPr lvl="2"/>
            <a:r>
              <a:rPr lang="en-US" altLang="zh-CN" dirty="0" smtClean="0"/>
              <a:t>Example 2: A single beam group in UL codebook is indicated by BS for UL transmission in perspective of the system bandwidth</a:t>
            </a:r>
            <a:endParaRPr lang="zh-CN" altLang="zh-CN" dirty="0" smtClean="0"/>
          </a:p>
          <a:p>
            <a:pPr lvl="3"/>
            <a:r>
              <a:rPr lang="en-US" altLang="zh-CN" sz="2000" dirty="0" smtClean="0"/>
              <a:t>Example 2a: </a:t>
            </a:r>
            <a:r>
              <a:rPr lang="en-US" altLang="zh-CN" sz="2000" dirty="0" err="1" smtClean="0"/>
              <a:t>Precoder</a:t>
            </a:r>
            <a:r>
              <a:rPr lang="en-US" altLang="zh-CN" sz="2000" dirty="0" smtClean="0"/>
              <a:t> cycling  is adopted within the beam group </a:t>
            </a:r>
            <a:endParaRPr lang="zh-CN" altLang="zh-CN" sz="2000" dirty="0" smtClean="0"/>
          </a:p>
          <a:p>
            <a:pPr lvl="3"/>
            <a:r>
              <a:rPr lang="en-US" altLang="zh-CN" sz="2000" dirty="0" smtClean="0"/>
              <a:t>Example 2b: The UE has certain flexibility to decide which particular beam/</a:t>
            </a:r>
            <a:r>
              <a:rPr lang="en-US" altLang="zh-CN" sz="2000" dirty="0" err="1" smtClean="0"/>
              <a:t>precoder</a:t>
            </a:r>
            <a:r>
              <a:rPr lang="en-US" altLang="zh-CN" sz="2000" dirty="0" smtClean="0"/>
              <a:t> in the beam group for actual transmission.</a:t>
            </a:r>
            <a:endParaRPr lang="zh-CN" altLang="zh-CN" sz="2000" dirty="0" smtClean="0"/>
          </a:p>
          <a:p>
            <a:pPr lvl="2"/>
            <a:r>
              <a:rPr lang="en-US" altLang="zh-CN" dirty="0" smtClean="0"/>
              <a:t>Example 3: Reciprocity based precoding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Other examples are not precluded</a:t>
            </a:r>
            <a:endParaRPr lang="zh-CN" altLang="zh-CN" dirty="0" smtClean="0"/>
          </a:p>
          <a:p>
            <a:pPr lvl="1"/>
            <a:r>
              <a:rPr lang="en-US" altLang="zh-CN" sz="2000" dirty="0" smtClean="0"/>
              <a:t>FFS: X value</a:t>
            </a:r>
            <a:endParaRPr lang="zh-CN" altLang="zh-CN" sz="2000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3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39855" y="827877"/>
            <a:ext cx="11522845" cy="6030123"/>
          </a:xfrm>
        </p:spPr>
        <p:txBody>
          <a:bodyPr>
            <a:noAutofit/>
          </a:bodyPr>
          <a:lstStyle/>
          <a:p>
            <a:pPr marL="342900" lvl="1" indent="-342900">
              <a:spcBef>
                <a:spcPts val="0"/>
              </a:spcBef>
            </a:pPr>
            <a:r>
              <a:rPr lang="en-US" altLang="zh-CN" dirty="0" smtClean="0"/>
              <a:t>NR supports UL codebook for both CP-OFDM</a:t>
            </a:r>
            <a:r>
              <a:rPr lang="zh-CN" altLang="en-US" dirty="0" smtClean="0"/>
              <a:t> </a:t>
            </a:r>
            <a:r>
              <a:rPr lang="en-US" altLang="zh-CN" dirty="0" smtClean="0"/>
              <a:t>and DFT-s-OFDM waveforms.</a:t>
            </a:r>
          </a:p>
          <a:p>
            <a:pPr marL="800100" lvl="2" indent="-342900">
              <a:spcBef>
                <a:spcPts val="0"/>
              </a:spcBef>
            </a:pPr>
            <a:r>
              <a:rPr lang="en-US" altLang="zh-CN" sz="2200" dirty="0" smtClean="0"/>
              <a:t>Consider two-stage codebook for frequency selective precoding with CP-OFDM</a:t>
            </a:r>
          </a:p>
          <a:p>
            <a:pPr marL="1257300" lvl="3" indent="-342900">
              <a:spcBef>
                <a:spcPts val="0"/>
              </a:spcBef>
            </a:pPr>
            <a:r>
              <a:rPr lang="en-GB" altLang="zh-CN" sz="2000" dirty="0" smtClean="0"/>
              <a:t>e.g., the first stage codebook represents beam selection; the second stage codebook  is for co-phasing operation.</a:t>
            </a:r>
          </a:p>
          <a:p>
            <a:pPr marL="1257300" lvl="3" indent="-342900">
              <a:spcBef>
                <a:spcPts val="0"/>
              </a:spcBef>
            </a:pPr>
            <a:r>
              <a:rPr lang="en-US" altLang="zh-CN" sz="2000" dirty="0" smtClean="0"/>
              <a:t>e.g., </a:t>
            </a:r>
            <a:r>
              <a:rPr lang="en-GB" altLang="zh-CN" sz="2000" dirty="0" smtClean="0"/>
              <a:t>the first stage codebook represents beam group selection; the second stage codebook is for beam selection and co-phasing factor.</a:t>
            </a:r>
          </a:p>
          <a:p>
            <a:pPr marL="800100" lvl="2" indent="-342900">
              <a:spcBef>
                <a:spcPts val="0"/>
              </a:spcBef>
            </a:pPr>
            <a:r>
              <a:rPr lang="en-US" altLang="zh-CN" sz="2200" dirty="0" smtClean="0"/>
              <a:t>FFS codebook design for DFT-s-OFDM waveform</a:t>
            </a:r>
          </a:p>
          <a:p>
            <a:pPr marL="800100" lvl="2" indent="-342900">
              <a:spcBef>
                <a:spcPts val="0"/>
              </a:spcBef>
            </a:pPr>
            <a:endParaRPr lang="en-US" altLang="zh-CN" dirty="0" smtClean="0"/>
          </a:p>
          <a:p>
            <a:pPr marL="342900" lvl="1" indent="-342900">
              <a:spcBef>
                <a:spcPts val="0"/>
              </a:spcBef>
            </a:pPr>
            <a:r>
              <a:rPr lang="en-US" altLang="zh-CN" dirty="0" smtClean="0"/>
              <a:t>NR supports the same UL codebook which can handle the scenarios where SRS is </a:t>
            </a:r>
            <a:r>
              <a:rPr lang="en-US" altLang="zh-CN" dirty="0" err="1" smtClean="0"/>
              <a:t>precoded</a:t>
            </a:r>
            <a:r>
              <a:rPr lang="en-US" altLang="zh-CN" dirty="0" smtClean="0"/>
              <a:t> or not</a:t>
            </a:r>
          </a:p>
          <a:p>
            <a:pPr marL="342900" lvl="1" indent="-342900">
              <a:spcBef>
                <a:spcPts val="0"/>
              </a:spcBef>
            </a:pPr>
            <a:endParaRPr lang="en-US" altLang="zh-CN" dirty="0" smtClean="0"/>
          </a:p>
          <a:p>
            <a:pPr marL="342900" lvl="1" indent="-342900">
              <a:spcBef>
                <a:spcPts val="0"/>
              </a:spcBef>
            </a:pPr>
            <a:r>
              <a:rPr lang="en-US" altLang="zh-CN" dirty="0" smtClean="0"/>
              <a:t>NR supports port selection codebook</a:t>
            </a:r>
          </a:p>
          <a:p>
            <a:pPr marL="342900" lvl="1" indent="-342900">
              <a:spcBef>
                <a:spcPts val="0"/>
              </a:spcBef>
            </a:pPr>
            <a:endParaRPr lang="en-US" altLang="zh-CN" dirty="0" smtClean="0"/>
          </a:p>
          <a:p>
            <a:pPr marL="342900" lvl="1" indent="-342900">
              <a:spcBef>
                <a:spcPts val="0"/>
              </a:spcBef>
            </a:pPr>
            <a:endParaRPr lang="en-US" altLang="zh-CN" dirty="0" smtClean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873</TotalTime>
  <Words>281</Words>
  <Application>Microsoft Office PowerPoint</Application>
  <PresentationFormat>自定义</PresentationFormat>
  <Paragraphs>34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Ming Lei</cp:lastModifiedBy>
  <cp:revision>218</cp:revision>
  <dcterms:created xsi:type="dcterms:W3CDTF">2016-10-08T05:43:57Z</dcterms:created>
  <dcterms:modified xsi:type="dcterms:W3CDTF">2017-01-19T04:42:15Z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(2)5l9ZAh8pXaK5yH8YLTba9tLYPJwXT5FMPbB+eIbgRCcu6UlD92gy8TBr1DBF/hOvIFWGuhMW
d6hExKyKrZioIdriqf85Oa7ZE1dEteSxmzQPgf5WNTasZuw/uSjaVeo8kG+MBpWizkNe0rvE
EjIGLML4JDthVdywxByCXsK0oWsnO1VdiJfUrwimUokaY9XcD5T0U7ApAmUxspkpCI1YN8k6
6WqLpD8aBXf5k8YLhf</vt:lpwstr>
  </property>
  <property fmtid="{D5CDD505-2E9C-101B-9397-08002B2CF9AE}" pid="3" name="_2015_ms_pID_7253431">
    <vt:lpwstr>m1uHUmC/R4xfs+4GPdjycH2N04QPAUUutyxO7VVkPOTAgyNQJ3ggl9
mam36BoVc8oAE1xl7f+CFT1a3M0LFKMOOxYbH6MOUsfCN9XDN1tqvCA9Md63K1Plk8yAvVkd
i/UGYqOqNjA5j3mVJBCssiebiT0kvIthhhPqv9SRIdnxhwSXFlULKPw7c0PzJzeHGhRazPLA
zqEnXxh9ZGUTB9fM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1484771584</vt:lpwstr>
  </property>
</Properties>
</file>