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88679" autoAdjust="0"/>
  </p:normalViewPr>
  <p:slideViewPr>
    <p:cSldViewPr>
      <p:cViewPr varScale="1">
        <p:scale>
          <a:sx n="82" d="100"/>
          <a:sy n="82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1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102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7800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the c</a:t>
            </a:r>
            <a:r>
              <a:rPr kumimoji="1" lang="en-US" altLang="ja-JP" dirty="0" smtClean="0"/>
              <a:t>larification of control resource set and control search space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Qualcomm, Ericsson</a:t>
            </a:r>
            <a:r>
              <a:rPr lang="en-US" altLang="ja-JP" dirty="0"/>
              <a:t>, </a:t>
            </a:r>
            <a:r>
              <a:rPr lang="en-US" altLang="ja-JP" dirty="0" smtClean="0"/>
              <a:t>LGE,</a:t>
            </a:r>
            <a:endParaRPr lang="ja-JP" altLang="en-US" dirty="0"/>
          </a:p>
          <a:p>
            <a:r>
              <a:rPr lang="en-US" altLang="ja-JP" dirty="0" smtClean="0"/>
              <a:t> ETRI,CATT, ZTE, VIVO, Intel, NTT DoCoMo,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Panasonic, Samsung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2017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R1-1701391</a:t>
            </a:r>
            <a:endParaRPr kumimoji="1" lang="ja-JP" altLang="en-US" sz="2400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51520" y="1042721"/>
            <a:ext cx="165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Agenda: 5.1.3.1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concept of control resource set and control search space has been used interchangeably in many of the previous contributions/discussions.</a:t>
            </a:r>
          </a:p>
          <a:p>
            <a:r>
              <a:rPr lang="en-US" dirty="0" smtClean="0"/>
              <a:t>The intention of this WF is to clarify the definition of the two to avoid confusion for the convenience of further discussion.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2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95141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A control </a:t>
            </a:r>
            <a:r>
              <a:rPr lang="en-US" dirty="0"/>
              <a:t>resource </a:t>
            </a:r>
            <a:r>
              <a:rPr lang="en-US" dirty="0" smtClean="0"/>
              <a:t>set is defined as a set of REGs under a given numerology</a:t>
            </a:r>
          </a:p>
          <a:p>
            <a:pPr lvl="0"/>
            <a:r>
              <a:rPr lang="en-US" dirty="0" smtClean="0"/>
              <a:t>Control </a:t>
            </a:r>
            <a:r>
              <a:rPr lang="en-US" dirty="0"/>
              <a:t>search space </a:t>
            </a:r>
            <a:r>
              <a:rPr lang="en-US" dirty="0" smtClean="0"/>
              <a:t>includes </a:t>
            </a:r>
            <a:r>
              <a:rPr lang="en-US" dirty="0"/>
              <a:t>at least the </a:t>
            </a:r>
            <a:r>
              <a:rPr lang="en-US" dirty="0" smtClean="0"/>
              <a:t>following properties</a:t>
            </a:r>
            <a:endParaRPr lang="en-US" dirty="0"/>
          </a:p>
          <a:p>
            <a:pPr lvl="1"/>
            <a:r>
              <a:rPr lang="en-US" dirty="0"/>
              <a:t>A</a:t>
            </a:r>
            <a:r>
              <a:rPr lang="en-US" dirty="0" smtClean="0"/>
              <a:t>ggregation level(s)</a:t>
            </a:r>
            <a:endParaRPr lang="en-US" dirty="0"/>
          </a:p>
          <a:p>
            <a:pPr lvl="1"/>
            <a:r>
              <a:rPr lang="en-US" dirty="0"/>
              <a:t>Number of decoding candidates for each aggregation level</a:t>
            </a:r>
          </a:p>
          <a:p>
            <a:pPr lvl="1"/>
            <a:r>
              <a:rPr lang="en-US" dirty="0"/>
              <a:t>The set of CCEs for each decoding </a:t>
            </a:r>
            <a:r>
              <a:rPr lang="en-US" dirty="0" smtClean="0"/>
              <a:t>candidate</a:t>
            </a:r>
          </a:p>
          <a:p>
            <a:r>
              <a:rPr lang="en-US" dirty="0" smtClean="0"/>
              <a:t>FFS: if any of the following properties belong to control resource set or control search space</a:t>
            </a:r>
            <a:endParaRPr lang="en-US" dirty="0"/>
          </a:p>
          <a:p>
            <a:pPr lvl="1"/>
            <a:r>
              <a:rPr lang="en-US" dirty="0"/>
              <a:t>Transmission/diversity </a:t>
            </a:r>
            <a:r>
              <a:rPr lang="en-US" dirty="0" smtClean="0"/>
              <a:t>scheme</a:t>
            </a:r>
          </a:p>
          <a:p>
            <a:pPr lvl="1"/>
            <a:r>
              <a:rPr lang="en-US" dirty="0"/>
              <a:t>CCE to REG </a:t>
            </a:r>
            <a:r>
              <a:rPr lang="en-US" dirty="0" smtClean="0"/>
              <a:t>mapping</a:t>
            </a:r>
            <a:endParaRPr lang="en-US" dirty="0"/>
          </a:p>
          <a:p>
            <a:pPr lvl="1"/>
            <a:r>
              <a:rPr lang="en-US" dirty="0"/>
              <a:t>RS structure</a:t>
            </a:r>
          </a:p>
          <a:p>
            <a:pPr lvl="1"/>
            <a:r>
              <a:rPr lang="en-US" dirty="0"/>
              <a:t>PRB bundling </a:t>
            </a:r>
            <a:r>
              <a:rPr lang="en-US" dirty="0" smtClean="0"/>
              <a:t>size</a:t>
            </a:r>
          </a:p>
          <a:p>
            <a:r>
              <a:rPr lang="en-US" dirty="0" smtClean="0"/>
              <a:t>FFS</a:t>
            </a:r>
            <a:r>
              <a:rPr lang="en-US" dirty="0"/>
              <a:t>: if the control resource sets can overlap or not</a:t>
            </a:r>
          </a:p>
          <a:p>
            <a:pPr lvl="0"/>
            <a:r>
              <a:rPr lang="en-US" dirty="0"/>
              <a:t>FFS: </a:t>
            </a:r>
            <a:r>
              <a:rPr lang="en-US" dirty="0" smtClean="0"/>
              <a:t>whether the mapping between control resource set and control search space is one-to-one or one-to-many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4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201</Words>
  <Application>Microsoft Office PowerPoint</Application>
  <PresentationFormat>On-screen Show (4:3)</PresentationFormat>
  <Paragraphs>25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the clarification of control resource set and control search space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Yang, Yang</cp:lastModifiedBy>
  <cp:revision>146</cp:revision>
  <dcterms:created xsi:type="dcterms:W3CDTF">2016-04-11T23:33:51Z</dcterms:created>
  <dcterms:modified xsi:type="dcterms:W3CDTF">2017-01-19T00:15:16Z</dcterms:modified>
</cp:coreProperties>
</file>