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2" r:id="rId3"/>
    <p:sldId id="266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1A2513-96B6-42E2-80C1-1404204589B1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63EE75-396A-43DA-B4DC-26250F502F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2265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3EE75-396A-43DA-B4DC-26250F502FC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5042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260648"/>
            <a:ext cx="8784976" cy="1080120"/>
          </a:xfrm>
        </p:spPr>
        <p:txBody>
          <a:bodyPr>
            <a:noAutofit/>
          </a:bodyPr>
          <a:lstStyle/>
          <a:p>
            <a:pPr algn="l"/>
            <a:r>
              <a:rPr lang="en-US" altLang="zh-CN" sz="2400" dirty="0" smtClean="0"/>
              <a:t>3GPP TSG RAN WG1 AH_NR Meeting 	                 </a:t>
            </a:r>
            <a:r>
              <a:rPr lang="en-US" altLang="zh-CN" sz="2400" smtClean="0"/>
              <a:t>R1- </a:t>
            </a:r>
            <a:r>
              <a:rPr lang="en-US" altLang="zh-CN" sz="2400" smtClean="0"/>
              <a:t>1701383</a:t>
            </a:r>
            <a:r>
              <a:rPr lang="zh-CN" altLang="zh-CN" sz="2400" dirty="0" smtClean="0"/>
              <a:t/>
            </a:r>
            <a:br>
              <a:rPr lang="zh-CN" altLang="zh-CN" sz="2400" dirty="0" smtClean="0"/>
            </a:br>
            <a:r>
              <a:rPr lang="en-GB" altLang="zh-CN" sz="2400" dirty="0" smtClean="0"/>
              <a:t> </a:t>
            </a:r>
            <a:r>
              <a:rPr lang="en-US" altLang="zh-CN" sz="2400" dirty="0" smtClean="0"/>
              <a:t>Spokane</a:t>
            </a:r>
            <a:r>
              <a:rPr lang="en-GB" altLang="zh-CN" sz="2400" dirty="0" smtClean="0"/>
              <a:t>, </a:t>
            </a:r>
            <a:r>
              <a:rPr lang="en-US" altLang="zh-CN" sz="2400" dirty="0" smtClean="0"/>
              <a:t>USA </a:t>
            </a:r>
            <a:r>
              <a:rPr lang="en-GB" altLang="zh-CN" sz="2400" dirty="0" smtClean="0"/>
              <a:t>16</a:t>
            </a:r>
            <a:r>
              <a:rPr lang="en-GB" altLang="zh-CN" sz="2400" baseline="30000" dirty="0" smtClean="0"/>
              <a:t>th</a:t>
            </a:r>
            <a:r>
              <a:rPr lang="en-GB" altLang="zh-CN" sz="2400" dirty="0" smtClean="0"/>
              <a:t> - 20</a:t>
            </a:r>
            <a:r>
              <a:rPr lang="en-GB" altLang="zh-CN" sz="2400" baseline="30000" dirty="0" smtClean="0"/>
              <a:t>th</a:t>
            </a:r>
            <a:r>
              <a:rPr lang="en-GB" altLang="zh-CN" sz="2400" dirty="0" smtClean="0"/>
              <a:t> </a:t>
            </a:r>
            <a:r>
              <a:rPr lang="en-US" altLang="zh-CN" sz="2400" dirty="0" smtClean="0"/>
              <a:t>January </a:t>
            </a:r>
            <a:r>
              <a:rPr lang="en-GB" altLang="zh-CN" sz="2400" dirty="0" smtClean="0"/>
              <a:t>2017 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kumimoji="1" lang="en-US" altLang="ja-JP" sz="2400" dirty="0" smtClean="0">
                <a:latin typeface="Calibri" pitchFamily="34" charset="0"/>
                <a:ea typeface="MS PGothic" pitchFamily="34" charset="-128"/>
              </a:rPr>
              <a:t>Agenda item 5.1.3.4</a:t>
            </a:r>
            <a:endParaRPr lang="zh-CN" altLang="en-US" sz="24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19672" y="2348880"/>
            <a:ext cx="6400800" cy="1752600"/>
          </a:xfrm>
        </p:spPr>
        <p:txBody>
          <a:bodyPr>
            <a:normAutofit/>
          </a:bodyPr>
          <a:lstStyle/>
          <a:p>
            <a:r>
              <a:rPr lang="en-US" altLang="zh-CN" sz="4000" dirty="0" smtClean="0">
                <a:solidFill>
                  <a:schemeClr val="tx1"/>
                </a:solidFill>
              </a:rPr>
              <a:t>WF on retransmission for UL URLLC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331640" y="4088686"/>
            <a:ext cx="69469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altLang="ja-JP" sz="3200" b="0" dirty="0" smtClean="0">
                <a:ea typeface="MS PGothic" pitchFamily="34" charset="-128"/>
              </a:rPr>
              <a:t>ZTE, ZTE Microelectronics, NTT </a:t>
            </a:r>
            <a:r>
              <a:rPr lang="en-US" altLang="ja-JP" sz="3200" b="0" dirty="0" err="1" smtClean="0">
                <a:ea typeface="MS PGothic" pitchFamily="34" charset="-128"/>
              </a:rPr>
              <a:t>Docomo</a:t>
            </a:r>
            <a:r>
              <a:rPr lang="en-US" altLang="ja-JP" sz="3200" b="0" dirty="0" smtClean="0">
                <a:ea typeface="MS PGothic" pitchFamily="34" charset="-128"/>
              </a:rPr>
              <a:t>, [Ericsson], Sony, CATT, Sharp,</a:t>
            </a:r>
            <a:r>
              <a:rPr lang="en-GB" sz="3200" dirty="0"/>
              <a:t> </a:t>
            </a:r>
            <a:r>
              <a:rPr lang="en-GB" sz="3200" dirty="0" err="1" smtClean="0"/>
              <a:t>CEWiT</a:t>
            </a:r>
            <a:r>
              <a:rPr lang="en-GB" sz="3200" dirty="0"/>
              <a:t>, IITH, IITM, </a:t>
            </a:r>
            <a:r>
              <a:rPr lang="en-GB" sz="3200" dirty="0" err="1"/>
              <a:t>Tejas</a:t>
            </a:r>
            <a:r>
              <a:rPr lang="en-GB" sz="3200" dirty="0"/>
              <a:t> </a:t>
            </a:r>
            <a:r>
              <a:rPr lang="en-GB" sz="3200" dirty="0" smtClean="0"/>
              <a:t>Networks</a:t>
            </a:r>
            <a:endParaRPr lang="en-US" altLang="ja-JP" sz="3200" dirty="0">
              <a:solidFill>
                <a:schemeClr val="bg1">
                  <a:lumMod val="75000"/>
                </a:schemeClr>
              </a:solidFill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GB" altLang="zh-CN" sz="2800" b="1" u="sng" dirty="0" smtClean="0"/>
              <a:t>Agreements:</a:t>
            </a:r>
            <a:endParaRPr lang="zh-CN" altLang="zh-CN" sz="2800" dirty="0" smtClean="0"/>
          </a:p>
          <a:p>
            <a:pPr lvl="0"/>
            <a:r>
              <a:rPr lang="en-US" altLang="zh-CN" sz="2800" dirty="0" smtClean="0"/>
              <a:t>At least an UL transmission scheme without grant is supported for URLLC</a:t>
            </a:r>
            <a:endParaRPr lang="zh-CN" altLang="zh-CN" sz="2800" dirty="0" smtClean="0"/>
          </a:p>
          <a:p>
            <a:pPr lvl="1"/>
            <a:r>
              <a:rPr lang="en-US" altLang="zh-CN" sz="2400" dirty="0" smtClean="0"/>
              <a:t>Resource may or may not be shared among one or more users </a:t>
            </a:r>
            <a:endParaRPr lang="zh-CN" altLang="zh-CN" sz="2400" dirty="0" smtClean="0"/>
          </a:p>
          <a:p>
            <a:pPr lvl="2"/>
            <a:r>
              <a:rPr lang="en-US" altLang="zh-CN" sz="2000" dirty="0" smtClean="0"/>
              <a:t>FFS: resource configuration details</a:t>
            </a:r>
            <a:endParaRPr lang="zh-CN" altLang="zh-CN" sz="2000" dirty="0" smtClean="0"/>
          </a:p>
          <a:p>
            <a:pPr lvl="1"/>
            <a:r>
              <a:rPr lang="en-US" altLang="zh-CN" sz="2400" dirty="0" smtClean="0"/>
              <a:t>FFS other details of design</a:t>
            </a:r>
            <a:endParaRPr lang="zh-CN" altLang="zh-CN" sz="2400" dirty="0" smtClean="0"/>
          </a:p>
          <a:p>
            <a:endParaRPr lang="zh-CN" altLang="en-US" sz="2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832648"/>
          </a:xfrm>
        </p:spPr>
        <p:txBody>
          <a:bodyPr>
            <a:noAutofit/>
          </a:bodyPr>
          <a:lstStyle/>
          <a:p>
            <a:pPr lvl="0"/>
            <a:r>
              <a:rPr lang="en-US" dirty="0" smtClean="0"/>
              <a:t>Switching </a:t>
            </a:r>
            <a:r>
              <a:rPr lang="en-US" dirty="0"/>
              <a:t>from </a:t>
            </a:r>
            <a:r>
              <a:rPr lang="en-US" dirty="0" smtClean="0"/>
              <a:t>UL grant </a:t>
            </a:r>
            <a:r>
              <a:rPr lang="en-US" dirty="0"/>
              <a:t>free transmission to grant based retransmission is supported </a:t>
            </a:r>
          </a:p>
          <a:p>
            <a:pPr lvl="1"/>
            <a:r>
              <a:rPr lang="en-US" dirty="0"/>
              <a:t>If UL grant containing UE identification and scheduling information is received, UE switches to grant based re-transmission.</a:t>
            </a:r>
          </a:p>
          <a:p>
            <a:pPr lvl="1"/>
            <a:r>
              <a:rPr lang="en-US" dirty="0"/>
              <a:t>Otherwise, </a:t>
            </a:r>
            <a:r>
              <a:rPr lang="en-US" dirty="0" smtClean="0"/>
              <a:t>UE can continue </a:t>
            </a:r>
            <a:r>
              <a:rPr lang="en-US" dirty="0"/>
              <a:t>grant free transmission.</a:t>
            </a:r>
          </a:p>
          <a:p>
            <a:pPr lvl="1"/>
            <a:r>
              <a:rPr lang="en-US" dirty="0"/>
              <a:t>FFS details on identifying UE from grant free transmission </a:t>
            </a:r>
          </a:p>
          <a:p>
            <a:pPr lvl="1"/>
            <a:r>
              <a:rPr lang="en-US" dirty="0"/>
              <a:t>FFS possible indication of resource to a group of UE</a:t>
            </a:r>
          </a:p>
          <a:p>
            <a:pPr lvl="3"/>
            <a:endParaRPr lang="en-US" dirty="0" smtClean="0"/>
          </a:p>
          <a:p>
            <a:pPr marL="914400" lvl="2" indent="0">
              <a:buNone/>
            </a:pPr>
            <a:endParaRPr lang="en-US" dirty="0"/>
          </a:p>
          <a:p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24658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3235</TotalTime>
  <Words>136</Words>
  <Application>Microsoft Office PowerPoint</Application>
  <PresentationFormat>全屏显示(4:3)</PresentationFormat>
  <Paragraphs>18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MS PGothic</vt:lpstr>
      <vt:lpstr>宋体</vt:lpstr>
      <vt:lpstr>Arial</vt:lpstr>
      <vt:lpstr>Calibri</vt:lpstr>
      <vt:lpstr>Office 主题</vt:lpstr>
      <vt:lpstr>3GPP TSG RAN WG1 AH_NR Meeting                   R1- 1701383  Spokane, USA 16th - 20th January 2017  Agenda item 5.1.3.4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 RAN WG1 AH_NR Meeting                   R1- 17xxxxx  Spokane, USA 16th - 20th January 2017  Agenda item 5.1.3.4</dc:title>
  <dc:creator>ZTE</dc:creator>
  <cp:lastModifiedBy>Shupeng Li</cp:lastModifiedBy>
  <cp:revision>214</cp:revision>
  <dcterms:created xsi:type="dcterms:W3CDTF">2015-10-05T07:06:17Z</dcterms:created>
  <dcterms:modified xsi:type="dcterms:W3CDTF">2017-01-19T01:42:40Z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1444205836</vt:lpwstr>
  </property>
</Properties>
</file>