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217A-1A9E-469C-BE17-CA712158AC7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5888-189D-4BCB-96A5-E5D441245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598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217A-1A9E-469C-BE17-CA712158AC7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5888-189D-4BCB-96A5-E5D441245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416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217A-1A9E-469C-BE17-CA712158AC7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5888-189D-4BCB-96A5-E5D441245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7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217A-1A9E-469C-BE17-CA712158AC7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5888-189D-4BCB-96A5-E5D441245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482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217A-1A9E-469C-BE17-CA712158AC7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5888-189D-4BCB-96A5-E5D441245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240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217A-1A9E-469C-BE17-CA712158AC7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5888-189D-4BCB-96A5-E5D441245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580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217A-1A9E-469C-BE17-CA712158AC7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5888-189D-4BCB-96A5-E5D441245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72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217A-1A9E-469C-BE17-CA712158AC7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5888-189D-4BCB-96A5-E5D441245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082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217A-1A9E-469C-BE17-CA712158AC7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5888-189D-4BCB-96A5-E5D441245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213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217A-1A9E-469C-BE17-CA712158AC7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5888-189D-4BCB-96A5-E5D441245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578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217A-1A9E-469C-BE17-CA712158AC7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5888-189D-4BCB-96A5-E5D441245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09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9217A-1A9E-469C-BE17-CA712158AC7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B5888-189D-4BCB-96A5-E5D441245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751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On short (1-symbol) PUCCH design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…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5941088" cy="201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+mn-lt"/>
                <a:ea typeface="+mn-ea"/>
                <a:cs typeface="Arial" charset="0"/>
              </a:rPr>
              <a:t>3GPP TSG RAN WG1 NR Ad-Hoc Meeting 	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+mn-lt"/>
                <a:ea typeface="+mn-ea"/>
                <a:cs typeface="Arial" charset="0"/>
              </a:rPr>
              <a:t>Spokane, USA, 16</a:t>
            </a:r>
            <a:r>
              <a:rPr lang="en-US" altLang="zh-CN" sz="2400" baseline="30000" dirty="0">
                <a:latin typeface="+mn-lt"/>
                <a:ea typeface="+mn-ea"/>
                <a:cs typeface="Arial" charset="0"/>
              </a:rPr>
              <a:t>th</a:t>
            </a:r>
            <a:r>
              <a:rPr lang="en-US" altLang="zh-CN" sz="2400" dirty="0">
                <a:latin typeface="+mn-lt"/>
                <a:ea typeface="+mn-ea"/>
                <a:cs typeface="Arial" charset="0"/>
              </a:rPr>
              <a:t> - 20</a:t>
            </a:r>
            <a:r>
              <a:rPr lang="en-US" altLang="zh-CN" sz="2400" baseline="30000" dirty="0">
                <a:latin typeface="+mn-lt"/>
                <a:ea typeface="+mn-ea"/>
                <a:cs typeface="Arial" charset="0"/>
              </a:rPr>
              <a:t>th</a:t>
            </a:r>
            <a:r>
              <a:rPr lang="en-US" altLang="zh-CN" sz="2400" dirty="0">
                <a:latin typeface="+mn-lt"/>
                <a:ea typeface="+mn-ea"/>
                <a:cs typeface="Arial" charset="0"/>
              </a:rPr>
              <a:t> January 2017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+mn-lt"/>
                <a:ea typeface="+mn-ea"/>
                <a:cs typeface="Arial" charset="0"/>
              </a:rPr>
              <a:t>AI: 5.1.3.2</a:t>
            </a:r>
            <a:endParaRPr lang="zh-CN" altLang="zh-CN" sz="2800" dirty="0">
              <a:latin typeface="+mn-lt"/>
              <a:ea typeface="+mn-ea"/>
              <a:cs typeface="Arial" charset="0"/>
            </a:endParaRPr>
          </a:p>
          <a:p>
            <a:pPr eaLnBrk="1" hangingPunct="1">
              <a:buFontTx/>
              <a:buNone/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Arial" charset="0"/>
            </a:endParaRPr>
          </a:p>
          <a:p>
            <a:pPr eaLnBrk="1" hangingPunct="1">
              <a:buFontTx/>
              <a:buNone/>
              <a:defRPr/>
            </a:pPr>
            <a:endParaRPr lang="en-US" altLang="ko-KR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938197" y="228600"/>
            <a:ext cx="36894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+mn-lt"/>
                <a:ea typeface="+mn-ea"/>
                <a:cs typeface="Arial" charset="0"/>
              </a:rPr>
              <a:t>R1-1701382</a:t>
            </a:r>
            <a:endParaRPr lang="en-US" altLang="ko-KR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217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short PUCCH need to support a range of bits</a:t>
            </a:r>
          </a:p>
          <a:p>
            <a:pPr lvl="1"/>
            <a:r>
              <a:rPr lang="en-US" dirty="0"/>
              <a:t>From 1-2 bits up to several 10s of bits</a:t>
            </a:r>
          </a:p>
          <a:p>
            <a:endParaRPr lang="en-US" dirty="0"/>
          </a:p>
          <a:p>
            <a:r>
              <a:rPr lang="en-US" dirty="0"/>
              <a:t>One possibility if plain OFDM</a:t>
            </a:r>
          </a:p>
          <a:p>
            <a:pPr lvl="1"/>
            <a:r>
              <a:rPr lang="en-US" dirty="0"/>
              <a:t>Simple and flexible in terms of multiplexing and payload sizes</a:t>
            </a:r>
          </a:p>
          <a:p>
            <a:pPr lvl="1"/>
            <a:endParaRPr lang="en-US" dirty="0"/>
          </a:p>
          <a:p>
            <a:r>
              <a:rPr lang="en-US" dirty="0"/>
              <a:t>Another possibility with lower PAPR is to base it on DFTS-OFDM with time-multiplexing of UCI and DM-RS prior to the DFT </a:t>
            </a:r>
            <a:r>
              <a:rPr lang="en-US" dirty="0" err="1"/>
              <a:t>precoder</a:t>
            </a:r>
            <a:endParaRPr lang="en-US" dirty="0"/>
          </a:p>
          <a:p>
            <a:pPr lvl="1"/>
            <a:r>
              <a:rPr lang="en-US" dirty="0"/>
              <a:t>The same structure can be adopted to different payload sizes in a simpler way than a comb-based structure</a:t>
            </a:r>
          </a:p>
        </p:txBody>
      </p:sp>
    </p:spTree>
    <p:extLst>
      <p:ext uri="{BB962C8B-B14F-4D97-AF65-F5344CB8AC3E}">
        <p14:creationId xmlns:p14="http://schemas.microsoft.com/office/powerpoint/2010/main" val="1087693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Principle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219026"/>
          </a:xfrm>
        </p:spPr>
        <p:txBody>
          <a:bodyPr/>
          <a:lstStyle/>
          <a:p>
            <a:r>
              <a:rPr lang="en-US" dirty="0"/>
              <a:t>Short (1-symbol) PUCCH based on DFTS-OFDM with time-multiplexing of UCI and DM-RS prior DFT-precoder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429535" y="3685490"/>
            <a:ext cx="4264670" cy="2160000"/>
            <a:chOff x="6429535" y="3685490"/>
            <a:chExt cx="4264670" cy="2160000"/>
          </a:xfrm>
        </p:grpSpPr>
        <p:sp>
          <p:nvSpPr>
            <p:cNvPr id="4" name="Rectangle 3"/>
            <p:cNvSpPr/>
            <p:nvPr/>
          </p:nvSpPr>
          <p:spPr>
            <a:xfrm>
              <a:off x="9436582" y="3685490"/>
              <a:ext cx="919348" cy="216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OFDM size </a:t>
              </a:r>
              <a:br>
                <a:rPr lang="en-US" dirty="0"/>
              </a:br>
              <a:r>
                <a:rPr lang="en-US" dirty="0"/>
                <a:t>N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8356382" y="4045490"/>
              <a:ext cx="720000" cy="14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DFT</a:t>
              </a:r>
              <a:br>
                <a:rPr lang="en-US" dirty="0"/>
              </a:br>
              <a:r>
                <a:rPr lang="en-US" dirty="0"/>
                <a:t>M</a:t>
              </a:r>
            </a:p>
          </p:txBody>
        </p:sp>
        <p:cxnSp>
          <p:nvCxnSpPr>
            <p:cNvPr id="10" name="Straight Arrow Connector 9"/>
            <p:cNvCxnSpPr>
              <a:cxnSpLocks/>
              <a:stCxn id="5" idx="3"/>
              <a:endCxn id="4" idx="1"/>
            </p:cNvCxnSpPr>
            <p:nvPr/>
          </p:nvCxnSpPr>
          <p:spPr>
            <a:xfrm>
              <a:off x="9076382" y="4765490"/>
              <a:ext cx="3602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>
              <a:cxnSpLocks/>
            </p:cNvCxnSpPr>
            <p:nvPr/>
          </p:nvCxnSpPr>
          <p:spPr>
            <a:xfrm>
              <a:off x="10334005" y="4765490"/>
              <a:ext cx="3602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>
              <a:off x="7996182" y="4192734"/>
              <a:ext cx="3602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7996182" y="4403749"/>
              <a:ext cx="3602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7996182" y="4614764"/>
              <a:ext cx="3602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7996182" y="4825779"/>
              <a:ext cx="3602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7996182" y="5036794"/>
              <a:ext cx="3602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7996182" y="5247809"/>
              <a:ext cx="3602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Left Brace 20"/>
            <p:cNvSpPr/>
            <p:nvPr/>
          </p:nvSpPr>
          <p:spPr>
            <a:xfrm>
              <a:off x="7842241" y="4115826"/>
              <a:ext cx="153941" cy="569274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Left Brace 21"/>
            <p:cNvSpPr/>
            <p:nvPr/>
          </p:nvSpPr>
          <p:spPr>
            <a:xfrm>
              <a:off x="7842240" y="4752157"/>
              <a:ext cx="153941" cy="569274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983661" y="4215797"/>
              <a:ext cx="8228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00B050"/>
                  </a:solidFill>
                </a:rPr>
                <a:t>DM-RS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429535" y="4852128"/>
              <a:ext cx="13769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FFC000"/>
                  </a:solidFill>
                </a:rPr>
                <a:t>Encoded UCI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90383" y="3594287"/>
            <a:ext cx="4819973" cy="2155841"/>
            <a:chOff x="5606610" y="4091777"/>
            <a:chExt cx="4819973" cy="2155841"/>
          </a:xfrm>
        </p:grpSpPr>
        <p:cxnSp>
          <p:nvCxnSpPr>
            <p:cNvPr id="27" name="Straight Arrow Connector 26"/>
            <p:cNvCxnSpPr/>
            <p:nvPr/>
          </p:nvCxnSpPr>
          <p:spPr>
            <a:xfrm>
              <a:off x="6330462" y="5787851"/>
              <a:ext cx="344658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9777046" y="5603185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Time</a:t>
              </a:r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flipV="1">
              <a:off x="6330462" y="4738109"/>
              <a:ext cx="0" cy="104974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5606610" y="4091777"/>
              <a:ext cx="1447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Input to</a:t>
              </a:r>
              <a:br>
                <a:rPr lang="en-US" dirty="0"/>
              </a:br>
              <a:r>
                <a:rPr lang="en-US" dirty="0"/>
                <a:t>DFT precoder</a:t>
              </a: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6330462" y="5707464"/>
              <a:ext cx="0" cy="17082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9216017" y="5709139"/>
              <a:ext cx="0" cy="17082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6179619" y="587828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934546" y="5878286"/>
              <a:ext cx="569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M-1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6330462" y="5067852"/>
              <a:ext cx="1440000" cy="720000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DM-RS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7778949" y="5060194"/>
              <a:ext cx="1440000" cy="72000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UCI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6805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124</Words>
  <Application>Microsoft Office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Arial</vt:lpstr>
      <vt:lpstr>Calibri</vt:lpstr>
      <vt:lpstr>Calibri Light</vt:lpstr>
      <vt:lpstr>等线</vt:lpstr>
      <vt:lpstr>Office Theme</vt:lpstr>
      <vt:lpstr>On short (1-symbol) PUCCH design</vt:lpstr>
      <vt:lpstr>Background</vt:lpstr>
      <vt:lpstr>Design Principle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short (1-symbol) PUCCH design</dc:title>
  <dc:creator>Ericsson</dc:creator>
  <cp:lastModifiedBy>Stefan Parkvall</cp:lastModifiedBy>
  <cp:revision>5</cp:revision>
  <dcterms:created xsi:type="dcterms:W3CDTF">2017-01-18T17:30:02Z</dcterms:created>
  <dcterms:modified xsi:type="dcterms:W3CDTF">2017-01-18T17:56:12Z</dcterms:modified>
</cp:coreProperties>
</file>