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4" r:id="rId4"/>
    <p:sldId id="28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RACH preamble format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Qualcomm, </a:t>
            </a:r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  <a:r>
              <a:rPr lang="en-US" altLang="ja-JP" dirty="0" smtClean="0">
                <a:solidFill>
                  <a:schemeClr val="tx1"/>
                </a:solidFill>
              </a:rPr>
              <a:t>ZTE Microelectronics, </a:t>
            </a:r>
            <a:r>
              <a:rPr lang="en-US" altLang="ja-JP" dirty="0" smtClean="0">
                <a:solidFill>
                  <a:schemeClr val="tx1"/>
                </a:solidFill>
              </a:rPr>
              <a:t>NTT DOCOMO,</a:t>
            </a:r>
            <a:r>
              <a:rPr lang="en-US" altLang="ja-JP" dirty="0" smtClean="0"/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Ericsson, DISH </a:t>
            </a:r>
            <a:r>
              <a:rPr lang="en-US" altLang="zh-CN" dirty="0" smtClean="0">
                <a:solidFill>
                  <a:schemeClr val="tx1"/>
                </a:solidFill>
              </a:rPr>
              <a:t>Network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Thales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400" b="1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    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USA,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5.1.1.4.1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b="1" u="sng" dirty="0" smtClean="0"/>
              <a:t>Agreements at RAN1#87:</a:t>
            </a:r>
            <a:endParaRPr lang="ja-JP" altLang="ja-JP" sz="2000" dirty="0"/>
          </a:p>
          <a:p>
            <a:pPr lvl="0"/>
            <a:r>
              <a:rPr lang="en-US" altLang="ko-KR" sz="1800" dirty="0" smtClean="0"/>
              <a:t>Following </a:t>
            </a:r>
            <a:r>
              <a:rPr lang="en-US" altLang="ko-KR" sz="1800" dirty="0"/>
              <a:t>options can be further considered for the consecutive multiple/repeated RACH preambles, </a:t>
            </a:r>
            <a:endParaRPr lang="ko-KR" altLang="ko-KR" sz="1800" dirty="0"/>
          </a:p>
          <a:p>
            <a:pPr lvl="1"/>
            <a:r>
              <a:rPr lang="en-US" altLang="ko-KR" sz="1600" dirty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2: The same RACH sequences with CP is used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3: The same RACH sequences with CP/GT is used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4: Different RACH sequences with CP is used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5: Different RACH sequences with CP/GT is used</a:t>
            </a:r>
            <a:endParaRPr lang="ko-KR" altLang="ko-KR" sz="1600" dirty="0"/>
          </a:p>
          <a:p>
            <a:pPr lvl="1"/>
            <a:r>
              <a:rPr lang="en-US" altLang="ko-KR" sz="1600" dirty="0"/>
              <a:t>For options 2 and 3, study further that the same RACH sequences with and without GT can be further multiplied with different orthogonal cover codes and transmitted.</a:t>
            </a:r>
            <a:endParaRPr lang="ko-KR" altLang="ko-KR" sz="1600" dirty="0"/>
          </a:p>
          <a:p>
            <a:pPr lvl="1"/>
            <a:r>
              <a:rPr lang="en-US" altLang="ko-KR" sz="1600" dirty="0"/>
              <a:t>For example, the consecutive multiple/repeated RACH preambles would be used when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beam correspondence does not hold at TRP</a:t>
            </a:r>
            <a:endParaRPr lang="ko-KR" altLang="ko-KR" sz="1600" dirty="0"/>
          </a:p>
          <a:p>
            <a:pPr lvl="1"/>
            <a:r>
              <a:rPr lang="en-US" altLang="ko-KR" sz="1600" dirty="0"/>
              <a:t>Other options are not precluded</a:t>
            </a:r>
            <a:endParaRPr lang="ko-KR" altLang="ko-KR" sz="1600" dirty="0"/>
          </a:p>
          <a:p>
            <a:pPr lvl="0"/>
            <a:r>
              <a:rPr lang="en-US" altLang="ko-KR" sz="1800" dirty="0"/>
              <a:t>For a single RACH preamble transmission, CP/GT are required</a:t>
            </a:r>
            <a:endParaRPr lang="ko-KR" altLang="ko-KR" sz="1800" dirty="0"/>
          </a:p>
          <a:p>
            <a:pPr lvl="1"/>
            <a:r>
              <a:rPr lang="en-US" altLang="ko-KR" sz="1600" dirty="0"/>
              <a:t>For example, the single RACH preamble would be used when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beam correspondence held at both TRP or UE for multi-beam operation</a:t>
            </a:r>
            <a:endParaRPr lang="ko-KR" altLang="ko-KR" sz="1600" dirty="0"/>
          </a:p>
          <a:p>
            <a:pPr algn="just"/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5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A random access preamble format in LTE</a:t>
            </a:r>
          </a:p>
          <a:p>
            <a:pPr lvl="1"/>
            <a:r>
              <a:rPr lang="en-US" altLang="ko-KR" sz="2400" dirty="0" smtClean="0"/>
              <a:t>Consist of CP + one or multiple preamble sequence + GT</a:t>
            </a:r>
          </a:p>
          <a:p>
            <a:r>
              <a:rPr lang="en-US" altLang="ko-KR" sz="3000" dirty="0" smtClean="0"/>
              <a:t>Preamble transmissions depending on beam correspondence</a:t>
            </a:r>
          </a:p>
          <a:p>
            <a:pPr lvl="1"/>
            <a:r>
              <a:rPr lang="en-US" altLang="ko-KR" sz="2400" dirty="0" smtClean="0"/>
              <a:t>For the case that TRP has beam correspondence</a:t>
            </a:r>
          </a:p>
          <a:p>
            <a:pPr lvl="2"/>
            <a:r>
              <a:rPr lang="en-US" altLang="ko-KR" sz="2000" dirty="0" smtClean="0"/>
              <a:t>Single transmission should be configured (CP + SEQ + GT)</a:t>
            </a:r>
          </a:p>
          <a:p>
            <a:pPr lvl="1"/>
            <a:r>
              <a:rPr lang="en-US" altLang="ko-KR" sz="2400" dirty="0" smtClean="0"/>
              <a:t>For the case that TRP doesn’t have beam correspondence</a:t>
            </a:r>
          </a:p>
          <a:p>
            <a:pPr lvl="2"/>
            <a:r>
              <a:rPr lang="en-US" altLang="ko-KR" sz="2000" dirty="0" smtClean="0"/>
              <a:t>Preamble format consisting of repeated preamble sequences should be configured</a:t>
            </a:r>
          </a:p>
          <a:p>
            <a:r>
              <a:rPr lang="en-US" altLang="ko-KR" sz="2000" dirty="0" smtClean="0"/>
              <a:t>Note : above two formats don’t happen simultaneously in a cell </a:t>
            </a:r>
          </a:p>
          <a:p>
            <a:pPr lvl="1"/>
            <a:endParaRPr lang="en-US" altLang="ko-KR" sz="2400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80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02027"/>
          </a:xfrm>
        </p:spPr>
        <p:txBody>
          <a:bodyPr>
            <a:noAutofit/>
          </a:bodyPr>
          <a:lstStyle/>
          <a:p>
            <a:r>
              <a:rPr lang="en-GB" altLang="ko-KR" sz="2800" dirty="0"/>
              <a:t>For </a:t>
            </a:r>
            <a:r>
              <a:rPr lang="en-GB" altLang="ko-KR" sz="2800" smtClean="0"/>
              <a:t>single/multi-beam operation, </a:t>
            </a:r>
            <a:endParaRPr lang="en-GB" altLang="ko-KR" sz="2800" dirty="0" smtClean="0"/>
          </a:p>
          <a:p>
            <a:pPr lvl="1"/>
            <a:r>
              <a:rPr lang="en-GB" altLang="ko-KR" sz="2400" dirty="0" smtClean="0"/>
              <a:t>For </a:t>
            </a:r>
            <a:r>
              <a:rPr lang="en-GB" altLang="ko-KR" sz="2400" dirty="0"/>
              <a:t>multiple/repeated RACH preamble transmissions, </a:t>
            </a:r>
            <a:r>
              <a:rPr lang="en-GB" altLang="ko-KR" sz="2400" dirty="0" smtClean="0"/>
              <a:t>consider only option 1 and option 2 </a:t>
            </a:r>
          </a:p>
          <a:p>
            <a:pPr lvl="2"/>
            <a:r>
              <a:rPr lang="en-US" altLang="ko-KR" sz="1800" dirty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ko-KR" altLang="ko-KR" sz="1800" dirty="0"/>
          </a:p>
          <a:p>
            <a:pPr lvl="2"/>
            <a:r>
              <a:rPr lang="en-US" altLang="ko-KR" sz="1800" dirty="0"/>
              <a:t>Option 2: The same RACH sequences with CP is used and GT is reserved at the end of the consecutive multiple/repeated RACH </a:t>
            </a:r>
            <a:r>
              <a:rPr lang="en-US" altLang="ko-KR" sz="1800" dirty="0" smtClean="0"/>
              <a:t>sequences</a:t>
            </a:r>
            <a:endParaRPr lang="en-US" altLang="ko-KR" sz="1600" dirty="0" smtClean="0"/>
          </a:p>
          <a:p>
            <a:pPr lvl="1"/>
            <a:r>
              <a:rPr lang="en-US" altLang="ko-KR" sz="2400" dirty="0" smtClean="0"/>
              <a:t>For supporting various coverage and forward compatibility, flexibility in the length of CP/GT and the number of repeated preambles is supported 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Note: specific use of these two options may depend on RACH subcarrier spacing and TRP beam correspondence</a:t>
            </a:r>
            <a:endParaRPr lang="en-GB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5360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</TotalTime>
  <Words>428</Words>
  <Application>Microsoft Office PowerPoint</Application>
  <PresentationFormat>화면 슬라이드 쇼(4:3)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主题</vt:lpstr>
      <vt:lpstr>WF on RACH preamble format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Windows 사용자</cp:lastModifiedBy>
  <cp:revision>133</cp:revision>
  <dcterms:created xsi:type="dcterms:W3CDTF">2016-10-08T04:16:51Z</dcterms:created>
  <dcterms:modified xsi:type="dcterms:W3CDTF">2017-01-18T16:45:21Z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