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924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AH_NR             	</a:t>
            </a:r>
            <a:r>
              <a:rPr lang="en-GB" sz="2400" b="1" dirty="0" smtClean="0"/>
              <a:t>R1-1701317</a:t>
            </a:r>
            <a:r>
              <a:rPr lang="en-US" sz="2400" b="1" dirty="0" smtClean="0"/>
              <a:t> </a:t>
            </a:r>
            <a:r>
              <a:rPr lang="en-US" sz="2400" b="1" dirty="0" smtClean="0"/>
              <a:t>Spokane,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MediaTek</a:t>
            </a:r>
            <a:r>
              <a:rPr lang="en-US" sz="2800" dirty="0" smtClean="0"/>
              <a:t>, LG,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vivo,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ZTE, ZTE </a:t>
            </a:r>
            <a:r>
              <a:rPr lang="en-GB" altLang="it-IT" sz="2800" dirty="0" smtClean="0"/>
              <a:t>Microelectronics,</a:t>
            </a:r>
            <a:r>
              <a:rPr lang="en-US" sz="2800" dirty="0" smtClean="0"/>
              <a:t> </a:t>
            </a:r>
            <a:r>
              <a:rPr lang="en-US" sz="2800" dirty="0" smtClean="0"/>
              <a:t>Intel, ITRI, Huawei, </a:t>
            </a:r>
            <a:r>
              <a:rPr lang="en-US" sz="2800" dirty="0" err="1" smtClean="0"/>
              <a:t>HiSilicon</a:t>
            </a:r>
            <a:r>
              <a:rPr lang="en-US" sz="2800" dirty="0"/>
              <a:t>, CMCC</a:t>
            </a:r>
            <a:r>
              <a:rPr lang="en-US" sz="2800" dirty="0" smtClean="0"/>
              <a:t>, OPPO, Ericsson, DOCOMO, [</a:t>
            </a:r>
            <a:r>
              <a:rPr lang="en-US" sz="2800" dirty="0" smtClean="0"/>
              <a:t>Samsung],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In RAN1#86bis, following agreements were achieved for UL beam management:</a:t>
            </a:r>
          </a:p>
          <a:p>
            <a:pPr lvl="0"/>
            <a:r>
              <a:rPr lang="en-US" dirty="0" smtClean="0"/>
              <a:t>UL beam management is to be further studied in NR</a:t>
            </a:r>
          </a:p>
          <a:p>
            <a:pPr lvl="1"/>
            <a:r>
              <a:rPr lang="en-US" dirty="0" smtClean="0"/>
              <a:t>Similar procedures can be defined as DL beam management with details FFS, e.g.:</a:t>
            </a:r>
          </a:p>
          <a:p>
            <a:pPr lvl="2"/>
            <a:r>
              <a:rPr lang="en-US" dirty="0" smtClean="0"/>
              <a:t>U-1: is used to enable TRP measurement on different UE </a:t>
            </a:r>
            <a:r>
              <a:rPr lang="en-US" dirty="0" err="1" smtClean="0"/>
              <a:t>Tx</a:t>
            </a:r>
            <a:r>
              <a:rPr lang="en-US" dirty="0" smtClean="0"/>
              <a:t> beams to support selection of UE </a:t>
            </a:r>
            <a:r>
              <a:rPr lang="en-US" dirty="0" err="1" smtClean="0"/>
              <a:t>Tx</a:t>
            </a:r>
            <a:r>
              <a:rPr lang="en-US" dirty="0" smtClean="0"/>
              <a:t> beams/TRP Rx beam(s)</a:t>
            </a:r>
          </a:p>
          <a:p>
            <a:pPr lvl="3"/>
            <a:r>
              <a:rPr lang="en-US" dirty="0" smtClean="0"/>
              <a:t>Note: this is not necessarily useful in all cases</a:t>
            </a:r>
          </a:p>
          <a:p>
            <a:pPr lvl="2"/>
            <a:r>
              <a:rPr lang="en-US" dirty="0" smtClean="0"/>
              <a:t>U-2: is used to enable TRP measurement on different TRP Rx beams to possibly change/select inter/intra-TRP Rx beam(s)</a:t>
            </a:r>
          </a:p>
          <a:p>
            <a:pPr lvl="2"/>
            <a:r>
              <a:rPr lang="en-US" dirty="0" smtClean="0"/>
              <a:t>U-3: is used to enable TRP measurement on the same TRP Rx beam to change UE </a:t>
            </a:r>
            <a:r>
              <a:rPr lang="en-US" dirty="0" err="1" smtClean="0"/>
              <a:t>Tx</a:t>
            </a:r>
            <a:r>
              <a:rPr lang="en-US" dirty="0" smtClean="0"/>
              <a:t> beam in the case UE uses beamforming</a:t>
            </a:r>
          </a:p>
          <a:p>
            <a:r>
              <a:rPr lang="en-US" dirty="0" smtClean="0"/>
              <a:t>In RAN1 #87, nothing is further agreed for UL beam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NR supports NW-</a:t>
            </a:r>
            <a:r>
              <a:rPr lang="en-US" sz="2800" dirty="0" smtClean="0"/>
              <a:t>controlled</a:t>
            </a:r>
            <a:r>
              <a:rPr lang="en-US" sz="2800" dirty="0" smtClean="0"/>
              <a:t> UL beam management procedure(s)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800" dirty="0" smtClean="0"/>
              <a:t>Details of UL beam management procedure(s) are FFS and study should include at least</a:t>
            </a:r>
          </a:p>
          <a:p>
            <a:pPr lvl="1"/>
            <a:r>
              <a:rPr lang="en-US" sz="2000" dirty="0" smtClean="0"/>
              <a:t>Signal(s) for UL beam management procedure(s)</a:t>
            </a:r>
          </a:p>
          <a:p>
            <a:pPr lvl="2"/>
            <a:r>
              <a:rPr lang="en-US" sz="1600" dirty="0" smtClean="0"/>
              <a:t>E.g., SRS, PRACH preamble, UL DMRS</a:t>
            </a:r>
          </a:p>
          <a:p>
            <a:pPr lvl="2"/>
            <a:r>
              <a:rPr lang="en-US" sz="1600" dirty="0" smtClean="0"/>
              <a:t>Additional contents can also be included, e.g., beam reporting</a:t>
            </a:r>
            <a:endParaRPr lang="en-US" sz="1600" dirty="0" smtClean="0"/>
          </a:p>
          <a:p>
            <a:pPr lvl="1"/>
            <a:r>
              <a:rPr lang="en-US" sz="2000" dirty="0" smtClean="0"/>
              <a:t>Method(s) and content for TRP to indicate selected UE </a:t>
            </a:r>
            <a:r>
              <a:rPr lang="en-US" sz="2000" dirty="0" err="1" smtClean="0"/>
              <a:t>Tx</a:t>
            </a:r>
            <a:r>
              <a:rPr lang="en-US" sz="2000" dirty="0" smtClean="0"/>
              <a:t> beam and configure UE sweeping</a:t>
            </a:r>
          </a:p>
          <a:p>
            <a:pPr lvl="1"/>
            <a:r>
              <a:rPr lang="en-US" altLang="zh-CN" sz="2000" dirty="0" smtClean="0"/>
              <a:t>Impact of beam correspondence Status</a:t>
            </a:r>
          </a:p>
          <a:p>
            <a:pPr lvl="2"/>
            <a:r>
              <a:rPr lang="en-US" sz="2000" dirty="0" smtClean="0"/>
              <a:t>E.g., When to use UL beam management procedure(s)</a:t>
            </a:r>
          </a:p>
          <a:p>
            <a:pPr lvl="2"/>
            <a:r>
              <a:rPr lang="en-US" altLang="ko-KR" sz="2000" dirty="0" smtClean="0"/>
              <a:t>E.g., Procedures such as U-1, U-2, U-3, </a:t>
            </a:r>
            <a:r>
              <a:rPr lang="en-US" altLang="ko-KR" sz="2100" dirty="0" smtClean="0"/>
              <a:t>and beam correspondence based procedure</a:t>
            </a:r>
            <a:endParaRPr lang="en-US" sz="2100" dirty="0" smtClean="0"/>
          </a:p>
          <a:p>
            <a:pPr lvl="1"/>
            <a:r>
              <a:rPr lang="en-US" altLang="ko-KR" sz="2000" dirty="0" smtClean="0"/>
              <a:t>UE capability reporting</a:t>
            </a:r>
          </a:p>
          <a:p>
            <a:pPr lvl="2"/>
            <a:r>
              <a:rPr lang="en-US" altLang="ko-KR" sz="1600" dirty="0" smtClean="0"/>
              <a:t>E.g., capability of analog beamforming</a:t>
            </a:r>
            <a:endParaRPr lang="en-US" altLang="ko-KR" sz="1600" dirty="0" smtClean="0"/>
          </a:p>
          <a:p>
            <a:pPr lvl="1"/>
            <a:r>
              <a:rPr lang="en-US" altLang="ko-KR" sz="2000" dirty="0" smtClean="0"/>
              <a:t>Consider the cases when UL and DL are from the same TRP and from different TRPs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37762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5445</TotalTime>
  <Words>299</Words>
  <Application>Microsoft Office PowerPoint</Application>
  <PresentationFormat>如螢幕大小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簡報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Brianz Chang (張銘博)</cp:lastModifiedBy>
  <cp:revision>554</cp:revision>
  <dcterms:created xsi:type="dcterms:W3CDTF">2016-03-24T01:14:08Z</dcterms:created>
  <dcterms:modified xsi:type="dcterms:W3CDTF">2017-01-18T00:06:47Z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(3)G6G2GwozZl3zdP08QmqddPja3/KE1vj5OGfb0YoBFuSYyIr/h7In6WdiLm2gZPmdgVmZVTlT
z1HoOflrJSUD1K36NAzRmBX7pvcILVgIYLmM5mihVNRBAa+ueOcNQCYY2J58RQ175PHd1jd7
s4BLm7b0qY9wIr3+sRzAzJFUhIERfrgNxlI6xZU7QizJ6sKvuJn0Im0dgRyWT2Y/nJ+zqKgW
p/Y5ER7wQJzdjghiHz</vt:lpwstr>
  </property>
  <property fmtid="{D5CDD505-2E9C-101B-9397-08002B2CF9AE}" pid="9" name="_2015_ms_pID_7253431">
    <vt:lpwstr>9CW8R5gaedte42FigQQgViuBsnPbbwOlPd3oVXQSDXXI68h2gkFqiR
9GaNxhtlvwxayx0PlpI7ABhNEnMepgL4tf/H5logIxQvBjY93KZDQV8CMJZoWQtLn5GKSBnE
cpxWzg7jt+l0mokbsNcThFPEhoiU0UmkVmRP86+pkh68O1Lnr2vDTSW/m2ia4PlOsNuMkoyH
2oJ/KozK6/Pv96AccZSsrC6ohQQOXkts1vLq</vt:lpwstr>
  </property>
  <property fmtid="{D5CDD505-2E9C-101B-9397-08002B2CF9AE}" pid="10" name="_2015_ms_pID_7253432">
    <vt:lpwstr>1g2mu1MI0Ia+X7yfQ4OxPnCfsWRCSvenxaM8
TymclWj+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1479055680</vt:lpwstr>
  </property>
</Properties>
</file>