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6"/>
  </p:notesMasterIdLst>
  <p:handoutMasterIdLst>
    <p:handoutMasterId r:id="rId7"/>
  </p:handoutMasterIdLst>
  <p:sldIdLst>
    <p:sldId id="374" r:id="rId4"/>
    <p:sldId id="384" r:id="rId5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29" autoAdjust="0"/>
    <p:restoredTop sz="90934" autoAdjust="0"/>
  </p:normalViewPr>
  <p:slideViewPr>
    <p:cSldViewPr snapToGrid="0">
      <p:cViewPr varScale="1">
        <p:scale>
          <a:sx n="85" d="100"/>
          <a:sy n="85" d="100"/>
        </p:scale>
        <p:origin x="1824" y="108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6890613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7721691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534901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charset="-122"/>
              </a:rPr>
              <a:pPr/>
              <a:t>2</a:t>
            </a:fld>
            <a:endParaRPr lang="en-US" altLang="zh-CN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45971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538197"/>
            <a:ext cx="68637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800" b="0" dirty="0" smtClean="0">
                <a:latin typeface="Arial"/>
                <a:ea typeface="Arial"/>
                <a:cs typeface="Arial"/>
              </a:rPr>
              <a:t>Intel, ZTE, Ericsson </a:t>
            </a:r>
            <a:endParaRPr lang="en-US" altLang="ja-JP" sz="2800" b="0" dirty="0">
              <a:latin typeface="Arial"/>
              <a:ea typeface="Arial"/>
              <a:cs typeface="Arial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267224" y="2749994"/>
            <a:ext cx="8523288" cy="121443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0" i="0" kern="1200" spc="0" baseline="0">
                <a:solidFill>
                  <a:srgbClr val="003C71"/>
                </a:solidFill>
                <a:latin typeface="Arial"/>
                <a:ea typeface="Arial"/>
                <a:cs typeface="Arial"/>
              </a:defRPr>
            </a:lvl1pPr>
          </a:lstStyle>
          <a:p>
            <a:pPr algn="ctr"/>
            <a:r>
              <a:rPr lang="en-US" altLang="zh-CN" sz="3200" dirty="0">
                <a:solidFill>
                  <a:schemeClr val="tx1"/>
                </a:solidFill>
              </a:rPr>
              <a:t>Way Forward on SRS </a:t>
            </a:r>
            <a:endParaRPr lang="en-US" altLang="zh-CN" sz="3200" dirty="0" smtClean="0">
              <a:solidFill>
                <a:schemeClr val="tx1"/>
              </a:solidFill>
            </a:endParaRPr>
          </a:p>
          <a:p>
            <a:pPr algn="ctr"/>
            <a:r>
              <a:rPr lang="en-US" altLang="zh-CN" sz="3200" dirty="0" smtClean="0">
                <a:solidFill>
                  <a:schemeClr val="tx1"/>
                </a:solidFill>
              </a:rPr>
              <a:t>Sequence generation method</a:t>
            </a:r>
            <a:endParaRPr lang="en-US" altLang="zh-CN" sz="3200" dirty="0">
              <a:solidFill>
                <a:schemeClr val="tx1"/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327804" y="523941"/>
            <a:ext cx="8402128" cy="115824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0" i="0" kern="1200" spc="0" baseline="0">
                <a:solidFill>
                  <a:srgbClr val="003C71"/>
                </a:solidFill>
                <a:latin typeface="Arial"/>
                <a:ea typeface="Arial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</a:rPr>
              <a:t>3GPP TSG RAN WG1 NR Ad-Hoc Meeting </a:t>
            </a:r>
            <a:b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</a:rPr>
            </a:b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</a:rPr>
              <a:t>Spokane, USA, 16</a:t>
            </a:r>
            <a:r>
              <a:rPr kumimoji="0" lang="en-US" sz="24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</a:rPr>
              <a:t>th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</a:rPr>
              <a:t>-20</a:t>
            </a:r>
            <a:r>
              <a:rPr kumimoji="0" lang="en-US" sz="24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</a:rPr>
              <a:t>th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</a:rPr>
              <a:t> Jan 2017 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11019" y="1511864"/>
            <a:ext cx="2579493" cy="9144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000" b="0" dirty="0" smtClean="0">
                <a:latin typeface="Intel Clear"/>
                <a:ea typeface="+mn-ea"/>
              </a:rPr>
              <a:t>Agenda item: 5.1.2.3.4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80729" y="103503"/>
            <a:ext cx="2579493" cy="9144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r"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000" b="0" dirty="0" smtClean="0">
                <a:latin typeface="Intel Clear"/>
                <a:ea typeface="+mn-ea"/>
              </a:rPr>
              <a:t>R1-1701315</a:t>
            </a:r>
            <a:endParaRPr lang="en-US" sz="2000" b="0" dirty="0" smtClean="0">
              <a:latin typeface="Intel Clear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455613" y="1052315"/>
            <a:ext cx="8228012" cy="5805685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zh-CN" sz="2400" b="0" dirty="0" smtClean="0">
                <a:latin typeface="Arial"/>
                <a:ea typeface="Arial"/>
                <a:cs typeface="Arial"/>
              </a:rPr>
              <a:t>NR supports one of two </a:t>
            </a:r>
            <a:r>
              <a:rPr lang="en-US" altLang="zh-CN" sz="2400" b="0" dirty="0">
                <a:latin typeface="Arial"/>
                <a:ea typeface="Arial"/>
                <a:cs typeface="Arial"/>
              </a:rPr>
              <a:t>alternative methods for NR SRS sequence generation with an objective to increase the SRS capacity as well as facilitate flexible sounding allocations for diverse use cases.</a:t>
            </a:r>
          </a:p>
          <a:p>
            <a:pPr lvl="1"/>
            <a:r>
              <a:rPr lang="en-US" altLang="zh-CN" sz="2400" b="0" dirty="0">
                <a:latin typeface="Arial"/>
                <a:ea typeface="Arial"/>
                <a:cs typeface="Arial"/>
              </a:rPr>
              <a:t>Alt-1: </a:t>
            </a:r>
            <a:r>
              <a:rPr lang="en-US" altLang="zh-CN" sz="2400" b="0" dirty="0" smtClean="0">
                <a:latin typeface="Arial"/>
                <a:ea typeface="Arial"/>
                <a:cs typeface="Arial"/>
              </a:rPr>
              <a:t>SRS sequence is </a:t>
            </a:r>
            <a:r>
              <a:rPr lang="en-US" altLang="zh-CN" sz="2400" b="0" dirty="0">
                <a:latin typeface="Arial"/>
                <a:ea typeface="Arial"/>
                <a:cs typeface="Arial"/>
              </a:rPr>
              <a:t>a function of the sounding bandwidth and does not depend on the sounding band </a:t>
            </a:r>
            <a:r>
              <a:rPr lang="en-US" altLang="zh-CN" sz="2400" b="0" dirty="0" smtClean="0">
                <a:latin typeface="Arial"/>
                <a:ea typeface="Arial"/>
                <a:cs typeface="Arial"/>
              </a:rPr>
              <a:t>position or </a:t>
            </a:r>
            <a:r>
              <a:rPr lang="en-US" altLang="zh-CN" sz="2400" b="0" dirty="0">
                <a:latin typeface="Arial"/>
                <a:ea typeface="Arial"/>
                <a:cs typeface="Arial"/>
              </a:rPr>
              <a:t>the </a:t>
            </a:r>
            <a:r>
              <a:rPr lang="en-US" altLang="zh-CN" sz="2400" b="0" dirty="0" smtClean="0">
                <a:latin typeface="Arial"/>
                <a:ea typeface="Arial"/>
                <a:cs typeface="Arial"/>
              </a:rPr>
              <a:t>PRB position. </a:t>
            </a:r>
          </a:p>
          <a:p>
            <a:pPr lvl="2"/>
            <a:r>
              <a:rPr lang="en-US" altLang="zh-CN" sz="2400" b="0" dirty="0" smtClean="0">
                <a:latin typeface="Arial"/>
                <a:ea typeface="Arial"/>
                <a:cs typeface="Arial"/>
              </a:rPr>
              <a:t>Sequence design and other design details are </a:t>
            </a:r>
            <a:r>
              <a:rPr lang="en-US" altLang="zh-CN" sz="2400" b="0" dirty="0">
                <a:latin typeface="Arial"/>
                <a:ea typeface="Arial"/>
                <a:cs typeface="Arial"/>
              </a:rPr>
              <a:t>FFS.</a:t>
            </a:r>
          </a:p>
          <a:p>
            <a:pPr lvl="1"/>
            <a:r>
              <a:rPr lang="en-US" altLang="zh-CN" sz="2400" b="0" dirty="0">
                <a:latin typeface="Arial"/>
                <a:ea typeface="Arial"/>
                <a:cs typeface="Arial"/>
              </a:rPr>
              <a:t>Alt-2: </a:t>
            </a:r>
            <a:r>
              <a:rPr lang="en-US" altLang="zh-CN" sz="2400" b="0" dirty="0" smtClean="0">
                <a:latin typeface="Arial"/>
                <a:ea typeface="Arial"/>
                <a:cs typeface="Arial"/>
              </a:rPr>
              <a:t>SRS sequence is </a:t>
            </a:r>
            <a:r>
              <a:rPr lang="en-US" altLang="zh-CN" sz="2400" b="0" dirty="0">
                <a:latin typeface="Arial"/>
                <a:ea typeface="Arial"/>
                <a:cs typeface="Arial"/>
              </a:rPr>
              <a:t>a function of the sounding </a:t>
            </a:r>
            <a:r>
              <a:rPr lang="en-US" altLang="zh-CN" sz="2400" b="0" dirty="0" smtClean="0">
                <a:latin typeface="Arial"/>
                <a:ea typeface="Arial"/>
                <a:cs typeface="Arial"/>
              </a:rPr>
              <a:t>band position or </a:t>
            </a:r>
            <a:r>
              <a:rPr lang="en-US" altLang="zh-CN" sz="2400" b="0" dirty="0">
                <a:latin typeface="Arial"/>
                <a:ea typeface="Arial"/>
                <a:cs typeface="Arial"/>
              </a:rPr>
              <a:t>the PRB </a:t>
            </a:r>
            <a:r>
              <a:rPr lang="en-US" altLang="zh-CN" sz="2400" b="0" dirty="0" smtClean="0">
                <a:latin typeface="Arial"/>
                <a:ea typeface="Arial"/>
                <a:cs typeface="Arial"/>
              </a:rPr>
              <a:t>position</a:t>
            </a:r>
            <a:r>
              <a:rPr lang="en-US" altLang="zh-CN" sz="2400" b="0" dirty="0" smtClean="0">
                <a:latin typeface="Arial"/>
                <a:ea typeface="Arial"/>
                <a:cs typeface="Arial"/>
              </a:rPr>
              <a:t>. </a:t>
            </a:r>
          </a:p>
          <a:p>
            <a:pPr lvl="2"/>
            <a:r>
              <a:rPr lang="en-US" altLang="zh-CN" sz="2400" b="0" dirty="0">
                <a:latin typeface="Arial"/>
                <a:ea typeface="Arial"/>
                <a:cs typeface="Arial"/>
              </a:rPr>
              <a:t>Sequence design and other design details are FFS</a:t>
            </a:r>
            <a:r>
              <a:rPr lang="en-US" altLang="zh-CN" sz="2400" b="0" dirty="0" smtClean="0">
                <a:latin typeface="Arial"/>
                <a:ea typeface="Arial"/>
                <a:cs typeface="Arial"/>
              </a:rPr>
              <a:t>.</a:t>
            </a:r>
          </a:p>
          <a:p>
            <a:pPr lvl="1"/>
            <a:r>
              <a:rPr lang="en-US" altLang="zh-CN" sz="2400" b="0" dirty="0" smtClean="0">
                <a:latin typeface="Arial"/>
                <a:ea typeface="Arial"/>
                <a:cs typeface="Arial"/>
              </a:rPr>
              <a:t>Other parameters determining SRS sequence are FFS (e.g. virtual Cell ID)</a:t>
            </a:r>
            <a:endParaRPr lang="en-US" altLang="zh-CN" sz="2400" b="0" dirty="0">
              <a:latin typeface="Arial"/>
              <a:ea typeface="Arial"/>
              <a:cs typeface="Arial"/>
            </a:endParaRPr>
          </a:p>
          <a:p>
            <a:pPr lvl="2"/>
            <a:endParaRPr lang="en-US" altLang="zh-CN" sz="2400" b="0" dirty="0">
              <a:latin typeface="Arial"/>
              <a:ea typeface="Arial"/>
              <a:cs typeface="Arial"/>
            </a:endParaRPr>
          </a:p>
          <a:p>
            <a:pPr lvl="2"/>
            <a:endParaRPr lang="en-US" altLang="zh-CN" sz="2400" b="0" kern="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61269" y="125014"/>
            <a:ext cx="8229600" cy="32972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0" i="0" kern="1200" spc="0" baseline="0">
                <a:solidFill>
                  <a:srgbClr val="003C71"/>
                </a:solidFill>
                <a:latin typeface="Arial"/>
                <a:ea typeface="Arial"/>
                <a:cs typeface="Arial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</a:rPr>
              <a:t>Proposal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8050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22686</TotalTime>
  <Words>133</Words>
  <Application>Microsoft Office PowerPoint</Application>
  <PresentationFormat>On-screen Show (4:3)</PresentationFormat>
  <Paragraphs>15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宋体</vt:lpstr>
      <vt:lpstr>Arial</vt:lpstr>
      <vt:lpstr>Calibri</vt:lpstr>
      <vt:lpstr>Intel Clear</vt:lpstr>
      <vt:lpstr>FinalPowerpoint</vt:lpstr>
      <vt:lpstr>Custom Design</vt:lpstr>
      <vt:lpstr>1_Custom Design</vt:lpstr>
      <vt:lpstr>PowerPoint Presentation</vt:lpstr>
      <vt:lpstr>PowerPoint Presentation</vt:lpstr>
    </vt:vector>
  </TitlesOfParts>
  <Company>Texas Instruments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keywords>CTPClassification=CTP_PUBLIC:VisualMarkings=</cp:keywords>
  <cp:lastModifiedBy>Intel</cp:lastModifiedBy>
  <cp:revision>2371</cp:revision>
  <dcterms:created xsi:type="dcterms:W3CDTF">2007-12-19T20:51:45Z</dcterms:created>
  <dcterms:modified xsi:type="dcterms:W3CDTF">2017-01-17T23:46:34Z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f7ba1be4-f432-48a8-ba1e-3c3c3d1b1280</vt:lpwstr>
  </property>
  <property fmtid="{D5CDD505-2E9C-101B-9397-08002B2CF9AE}" pid="3" name="CTP_TimeStamp">
    <vt:lpwstr>2017-01-17 23:46:25Z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