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293" r:id="rId3"/>
    <p:sldId id="296" r:id="rId4"/>
    <p:sldId id="30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22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unified framework for beam </a:t>
            </a:r>
            <a:r>
              <a:rPr lang="en-US" altLang="ja-JP" dirty="0">
                <a:latin typeface="Calibri" panose="020F0502020204030204" pitchFamily="34" charset="0"/>
              </a:rPr>
              <a:t>management </a:t>
            </a:r>
            <a:r>
              <a:rPr lang="en-US" altLang="ja-JP" dirty="0" smtClean="0">
                <a:latin typeface="Calibri" panose="020F0502020204030204" pitchFamily="34" charset="0"/>
              </a:rPr>
              <a:t>and </a:t>
            </a:r>
            <a:r>
              <a:rPr lang="en-US" altLang="ja-JP" dirty="0">
                <a:latin typeface="Calibri" panose="020F0502020204030204" pitchFamily="34" charset="0"/>
              </a:rPr>
              <a:t>CSI </a:t>
            </a:r>
            <a:r>
              <a:rPr lang="en-US" altLang="ja-JP" dirty="0" smtClean="0">
                <a:latin typeface="Calibri" panose="020F0502020204030204" pitchFamily="34" charset="0"/>
              </a:rPr>
              <a:t>acquisition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AT&amp;T, CATT, </a:t>
            </a:r>
            <a:r>
              <a:rPr lang="en-US" altLang="ja-JP" dirty="0" smtClean="0">
                <a:solidFill>
                  <a:schemeClr val="tx1"/>
                </a:solidFill>
              </a:rPr>
              <a:t>Ericsson, NTT DOCOMO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</a:rPr>
              <a:t>R1-1701299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744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NR Ad-Hoc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Spokane, USA, Jan. 16 – 20,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5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2.2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RAN1#87</a:t>
            </a:r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379" y="778626"/>
            <a:ext cx="8263621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762000"/>
            <a:ext cx="8115300" cy="6072673"/>
          </a:xfrm>
          <a:prstGeom prst="rect">
            <a:avLst/>
          </a:prstGeom>
        </p:spPr>
      </p:pic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RAN1#87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58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NR supports the previously agreed CSI framework for the purposes of both CSI acquisition and beam management.</a:t>
            </a:r>
          </a:p>
        </p:txBody>
      </p:sp>
    </p:spTree>
    <p:extLst>
      <p:ext uri="{BB962C8B-B14F-4D97-AF65-F5344CB8AC3E}">
        <p14:creationId xmlns:p14="http://schemas.microsoft.com/office/powerpoint/2010/main" val="275864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15427</TotalTime>
  <Words>67</Words>
  <Application>Microsoft Office PowerPoint</Application>
  <PresentationFormat>화면 슬라이드 쇼(4:3)</PresentationFormat>
  <Paragraphs>10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unified framework for beam management and CSI acquisition</vt:lpstr>
      <vt:lpstr>Agreements in RAN1#87</vt:lpstr>
      <vt:lpstr>Agreements in RAN1#87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370</cp:revision>
  <dcterms:created xsi:type="dcterms:W3CDTF">2016-03-24T01:14:08Z</dcterms:created>
  <dcterms:modified xsi:type="dcterms:W3CDTF">2017-01-18T00:23:32Z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