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6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67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0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1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3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7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4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8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6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2CADE-CF76-418E-8E56-2925558568F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9925" y="1745756"/>
            <a:ext cx="9362302" cy="2387600"/>
          </a:xfrm>
        </p:spPr>
        <p:txBody>
          <a:bodyPr anchor="t">
            <a:normAutofit fontScale="90000"/>
          </a:bodyPr>
          <a:lstStyle/>
          <a:p>
            <a:r>
              <a:rPr lang="en-US" sz="4400" dirty="0">
                <a:latin typeface="+mn-lt"/>
              </a:rPr>
              <a:t>WF on CSI-RS and Codebook Size for NR</a:t>
            </a:r>
            <a:br>
              <a:rPr lang="en-US" sz="7300" dirty="0">
                <a:latin typeface="+mn-lt"/>
              </a:rPr>
            </a:br>
            <a:br>
              <a:rPr lang="en-US" sz="7300" dirty="0">
                <a:latin typeface="+mn-lt"/>
              </a:rPr>
            </a:br>
            <a:r>
              <a:rPr lang="en-GB" sz="3600" dirty="0"/>
              <a:t>Ericsson, Intel, Samsung, Nokia, ASB, CATT, </a:t>
            </a:r>
            <a:r>
              <a:rPr lang="en-GB" sz="3600" dirty="0" err="1"/>
              <a:t>Kathrein-Werke</a:t>
            </a:r>
            <a:r>
              <a:rPr lang="en-GB" sz="3600" dirty="0"/>
              <a:t> KG, NTT DOCOMO, AT&amp;T, Verizon Wireless, Sprint, Deutsche Telekom, Xilinx, KT, Orange, Mitsubishi</a:t>
            </a:r>
            <a:br>
              <a:rPr lang="en-GB" sz="2700" dirty="0"/>
            </a:br>
            <a:br>
              <a:rPr lang="en-GB" sz="2700" dirty="0"/>
            </a:br>
            <a:br>
              <a:rPr lang="en-GB" sz="2700" dirty="0"/>
            </a:br>
            <a:r>
              <a:rPr lang="en-GB" sz="2700" dirty="0"/>
              <a:t>Agenda item 5.1.2.2</a:t>
            </a:r>
            <a:endParaRPr lang="en-US" sz="3200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0"/>
              </a:spcAft>
              <a:tabLst>
                <a:tab pos="1143000" algn="l"/>
                <a:tab pos="5943600" algn="r"/>
              </a:tabLst>
            </a:pPr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WG1 #87ah-NR				</a:t>
            </a:r>
            <a:r>
              <a:rPr lang="en-GB" sz="2000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R1-1701295</a:t>
            </a:r>
            <a:endParaRPr lang="sv-SE" sz="20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>
              <a:spcAft>
                <a:spcPts val="0"/>
              </a:spcAft>
              <a:tabLst>
                <a:tab pos="1143000" algn="l"/>
                <a:tab pos="5943600" algn="r"/>
              </a:tabLst>
            </a:pPr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Spokane, WA, USA, 16</a:t>
            </a:r>
            <a:r>
              <a:rPr lang="en-GB" sz="20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20</a:t>
            </a:r>
            <a:r>
              <a:rPr lang="en-GB" sz="20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January, 2017</a:t>
            </a:r>
            <a:endParaRPr lang="sv-SE" sz="20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705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 should at least have the same MIMO capabilities and at least support the same number of antennas ports as LTE</a:t>
            </a:r>
          </a:p>
        </p:txBody>
      </p:sp>
    </p:spTree>
    <p:extLst>
      <p:ext uri="{BB962C8B-B14F-4D97-AF65-F5344CB8AC3E}">
        <p14:creationId xmlns:p14="http://schemas.microsoft.com/office/powerpoint/2010/main" val="3753147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100" dirty="0"/>
              <a:t>For both Type I and II CSI feedback, a CSI-RS resource configuration has X ports</a:t>
            </a:r>
          </a:p>
          <a:p>
            <a:r>
              <a:rPr lang="en-US" sz="3100" dirty="0"/>
              <a:t>For Type I,  CSI feedback using a PMI codebook for X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/>
              <a:t>CSI-RS ports is supported</a:t>
            </a:r>
          </a:p>
          <a:p>
            <a:r>
              <a:rPr lang="en-US" sz="3100" dirty="0"/>
              <a:t>For Type II, CSI feedback using X CSI-RS ports is supported</a:t>
            </a:r>
          </a:p>
          <a:p>
            <a:endParaRPr lang="en-US" sz="3100" dirty="0"/>
          </a:p>
          <a:p>
            <a:r>
              <a:rPr lang="en-US" sz="3100" dirty="0"/>
              <a:t>Supported values of X are at least 1,2,4,8,12,16,20,24,28,32</a:t>
            </a:r>
          </a:p>
          <a:p>
            <a:pPr lvl="1"/>
            <a:r>
              <a:rPr lang="en-US" sz="2800" dirty="0"/>
              <a:t>Note: For X=1, Type I does not have PMI feedback</a:t>
            </a:r>
          </a:p>
          <a:p>
            <a:endParaRPr lang="en-US" sz="3100" dirty="0"/>
          </a:p>
          <a:p>
            <a:r>
              <a:rPr lang="en-US" sz="3000" dirty="0"/>
              <a:t>Support for other values of X is not precluded</a:t>
            </a:r>
          </a:p>
          <a:p>
            <a:pPr marL="0" indent="0">
              <a:buNone/>
            </a:pPr>
            <a:endParaRPr lang="en-US" sz="2700" dirty="0"/>
          </a:p>
          <a:p>
            <a:pPr lvl="3"/>
            <a:endParaRPr lang="en-US" sz="1700" dirty="0"/>
          </a:p>
          <a:p>
            <a:pPr lvl="3"/>
            <a:endParaRPr lang="en-US" sz="1700" dirty="0"/>
          </a:p>
          <a:p>
            <a:pPr marL="0" indent="0">
              <a:buNone/>
            </a:pPr>
            <a:r>
              <a:rPr lang="en-US" sz="2700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136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</TotalTime>
  <Words>110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WF on CSI-RS and Codebook Size for NR  Ericsson, Intel, Samsung, Nokia, ASB, CATT, Kathrein-Werke KG, NTT DOCOMO, AT&amp;T, Verizon Wireless, Sprint, Deutsche Telekom, Xilinx, KT, Orange, Mitsubishi   Agenda item 5.1.2.2</vt:lpstr>
      <vt:lpstr>Motivation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Codebook for Type I  Ericsson, …</dc:title>
  <dc:creator>Stephen Grant</dc:creator>
  <cp:lastModifiedBy>Mattias Frenne</cp:lastModifiedBy>
  <cp:revision>46</cp:revision>
  <dcterms:created xsi:type="dcterms:W3CDTF">2016-11-11T20:08:55Z</dcterms:created>
  <dcterms:modified xsi:type="dcterms:W3CDTF">2017-01-17T23:16:56Z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1479055680</vt:lpwstr>
  </property>
</Properties>
</file>