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5" d="100"/>
          <a:sy n="115" d="100"/>
        </p:scale>
        <p:origin x="-870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Number of </a:t>
            </a:r>
            <a:r>
              <a:rPr lang="en-US" dirty="0" err="1" smtClean="0"/>
              <a:t>Codewords</a:t>
            </a:r>
            <a:r>
              <a:rPr lang="en-US" dirty="0" smtClean="0"/>
              <a:t>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KT Corporation, </a:t>
            </a:r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464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NR Ad Hoc </a:t>
            </a:r>
            <a:endParaRPr kumimoji="1" lang="zh-CN" altLang="zh-CN" sz="2000" dirty="0"/>
          </a:p>
          <a:p>
            <a:r>
              <a:rPr lang="en-GB" sz="2000" dirty="0"/>
              <a:t>Spokane, USA 16</a:t>
            </a:r>
            <a:r>
              <a:rPr lang="en-GB" sz="2000" baseline="30000" dirty="0"/>
              <a:t>th</a:t>
            </a:r>
            <a:r>
              <a:rPr lang="en-GB" sz="2000" dirty="0"/>
              <a:t> - 20</a:t>
            </a:r>
            <a:r>
              <a:rPr lang="en-GB" sz="2000" baseline="30000" dirty="0"/>
              <a:t>th</a:t>
            </a:r>
            <a:r>
              <a:rPr lang="en-GB" sz="2000" dirty="0"/>
              <a:t> Jan. 2017</a:t>
            </a:r>
          </a:p>
          <a:p>
            <a:r>
              <a:rPr kumimoji="1" lang="en-US" altLang="ja-JP" sz="2000" dirty="0"/>
              <a:t>Agenda item: 5.1.2.2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R1-1701291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000" dirty="0" smtClean="0"/>
              <a:t>The following was agreed in RAN1#87</a:t>
            </a:r>
          </a:p>
          <a:p>
            <a:pPr lvl="0"/>
            <a:r>
              <a:rPr lang="en-US" sz="2000" dirty="0" smtClean="0"/>
              <a:t>The </a:t>
            </a:r>
            <a:r>
              <a:rPr lang="en-US" sz="2000" dirty="0"/>
              <a:t>number of </a:t>
            </a:r>
            <a:r>
              <a:rPr lang="en-US" sz="2000" dirty="0" err="1"/>
              <a:t>codeword</a:t>
            </a:r>
            <a:r>
              <a:rPr lang="en-US" sz="2000" dirty="0"/>
              <a:t>(s) per one scheduled physical data channel in NR both for DL and UL</a:t>
            </a:r>
          </a:p>
          <a:p>
            <a:pPr lvl="1"/>
            <a:r>
              <a:rPr lang="en-US" sz="1800" dirty="0"/>
              <a:t>For 1-2 MIMO layers – FFS between 1 </a:t>
            </a:r>
            <a:r>
              <a:rPr lang="en-US" sz="1800" dirty="0" err="1"/>
              <a:t>codeword</a:t>
            </a:r>
            <a:r>
              <a:rPr lang="en-US" sz="1800" dirty="0"/>
              <a:t> and 2 </a:t>
            </a:r>
            <a:r>
              <a:rPr lang="en-US" sz="1800" dirty="0" err="1"/>
              <a:t>codewords</a:t>
            </a:r>
            <a:endParaRPr lang="en-US" sz="1800" dirty="0"/>
          </a:p>
          <a:p>
            <a:pPr lvl="1"/>
            <a:r>
              <a:rPr lang="en-US" sz="1800" dirty="0"/>
              <a:t>For 3-8 MIMO layers FFS among</a:t>
            </a:r>
          </a:p>
          <a:p>
            <a:pPr lvl="2"/>
            <a:r>
              <a:rPr lang="en-US" sz="1600" dirty="0"/>
              <a:t>Alt 1: 1 </a:t>
            </a:r>
            <a:r>
              <a:rPr lang="en-US" sz="1600" dirty="0" err="1"/>
              <a:t>codeword</a:t>
            </a:r>
            <a:endParaRPr lang="en-US" sz="1600" dirty="0"/>
          </a:p>
          <a:p>
            <a:pPr lvl="2"/>
            <a:r>
              <a:rPr lang="en-US" sz="1600" dirty="0"/>
              <a:t>Alt 2: 2 </a:t>
            </a:r>
            <a:r>
              <a:rPr lang="en-US" sz="1600" dirty="0" err="1"/>
              <a:t>codewords</a:t>
            </a:r>
            <a:endParaRPr lang="en-US" sz="1600" dirty="0"/>
          </a:p>
          <a:p>
            <a:pPr lvl="2"/>
            <a:r>
              <a:rPr lang="en-US" sz="1600" dirty="0"/>
              <a:t>Alt 3: &gt;= 3 </a:t>
            </a:r>
            <a:r>
              <a:rPr lang="en-US" sz="1600" dirty="0" err="1"/>
              <a:t>codewords</a:t>
            </a:r>
            <a:endParaRPr lang="en-US" sz="1600" dirty="0"/>
          </a:p>
          <a:p>
            <a:pPr lvl="1"/>
            <a:r>
              <a:rPr lang="en-US" sz="1800" dirty="0"/>
              <a:t>Study the above alternatives taking into account performance of NC-JT transmission from two or more beams/TRPs, overhead in DCI/UCI (ACK/NACK, CQI)</a:t>
            </a:r>
          </a:p>
          <a:p>
            <a:pPr lvl="1"/>
            <a:r>
              <a:rPr lang="en-US" sz="1800" dirty="0"/>
              <a:t>Study support of overhead reduction schemes such indication for the maximum number of MIMO layers from TRP, ACK/NACK spatial bundling, etc.</a:t>
            </a:r>
          </a:p>
          <a:p>
            <a:pPr lvl="1"/>
            <a:r>
              <a:rPr lang="en-US" sz="1800" dirty="0"/>
              <a:t>Study possible use of different modulations in single </a:t>
            </a:r>
            <a:r>
              <a:rPr lang="en-US" sz="1800" dirty="0" err="1"/>
              <a:t>codeword</a:t>
            </a:r>
            <a:endParaRPr lang="en-US" sz="1800" dirty="0"/>
          </a:p>
          <a:p>
            <a:r>
              <a:rPr lang="en-US" sz="2000" dirty="0"/>
              <a:t>Study the possibility of configurable number of </a:t>
            </a:r>
            <a:r>
              <a:rPr lang="en-US" sz="2000" dirty="0" err="1"/>
              <a:t>codewords</a:t>
            </a:r>
            <a:r>
              <a:rPr lang="en-US" sz="2000" dirty="0"/>
              <a:t> per UE by NW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sz="2800" i="1" dirty="0"/>
              <a:t>NR supports single CW per PDSCH/PUSCH assignment per </a:t>
            </a:r>
            <a:r>
              <a:rPr lang="en-US" sz="2800" i="1" dirty="0" smtClean="0"/>
              <a:t>UE</a:t>
            </a:r>
            <a:endParaRPr lang="en-US" sz="2800" dirty="0"/>
          </a:p>
          <a:p>
            <a:pPr lvl="1"/>
            <a:r>
              <a:rPr lang="en-US" sz="2400" i="1" dirty="0"/>
              <a:t>One UL- or DL-related DCI includes one MCS and one HARQ-related (NDI and RV) fields</a:t>
            </a:r>
            <a:endParaRPr lang="en-US" sz="2400" dirty="0"/>
          </a:p>
          <a:p>
            <a:pPr lvl="1"/>
            <a:r>
              <a:rPr lang="en-US" sz="2400" i="1" dirty="0"/>
              <a:t>One CQI calculated for all </a:t>
            </a:r>
            <a:r>
              <a:rPr lang="en-US" sz="2400" i="1" dirty="0" smtClean="0"/>
              <a:t>layers </a:t>
            </a:r>
            <a:r>
              <a:rPr lang="en-US" sz="2400" i="1" dirty="0"/>
              <a:t>regardless of </a:t>
            </a:r>
            <a:r>
              <a:rPr lang="en-US" sz="2400" i="1"/>
              <a:t>RI </a:t>
            </a:r>
            <a:r>
              <a:rPr lang="en-US" sz="2400" i="1" smtClean="0"/>
              <a:t>value</a:t>
            </a:r>
            <a:endParaRPr lang="en-US" sz="2400" i="1" dirty="0" smtClean="0"/>
          </a:p>
          <a:p>
            <a:endParaRPr lang="en-US" sz="2800" i="1" dirty="0" smtClean="0"/>
          </a:p>
          <a:p>
            <a:r>
              <a:rPr lang="en-US" sz="2800" i="1" dirty="0" smtClean="0"/>
              <a:t>The number of PDSCH/PUSCH assignments a UE can receive in a scheduling time unit (slot) is a UE capability</a:t>
            </a:r>
          </a:p>
          <a:p>
            <a:pPr lvl="1"/>
            <a:r>
              <a:rPr lang="en-US" sz="2400" i="1" dirty="0" smtClean="0"/>
              <a:t>E.g. for NC-JT use case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230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Number of Codewords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184</cp:revision>
  <dcterms:created xsi:type="dcterms:W3CDTF">2016-09-09T20:37:00Z</dcterms:created>
  <dcterms:modified xsi:type="dcterms:W3CDTF">2017-01-17T22:52:29Z</dcterms:modified>
</cp:coreProperties>
</file>