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26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2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7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14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5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37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0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8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0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7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smtClean="0"/>
              <a:t>CRI report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4143" y="3886200"/>
            <a:ext cx="7607431" cy="1752600"/>
          </a:xfrm>
        </p:spPr>
        <p:txBody>
          <a:bodyPr/>
          <a:lstStyle/>
          <a:p>
            <a:r>
              <a:rPr lang="en-US" dirty="0" smtClean="0"/>
              <a:t>Samsung, Ericsson, CATT,  NTT DOCOMO…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51976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NR Ad-Hoc Meeting </a:t>
            </a:r>
            <a:endParaRPr kumimoji="1" lang="en-US" altLang="zh-CN" sz="2000" dirty="0" smtClean="0">
              <a:solidFill>
                <a:prstClr val="black"/>
              </a:solidFill>
            </a:endParaRPr>
          </a:p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Spokane, </a:t>
            </a:r>
            <a:r>
              <a:rPr kumimoji="1" lang="en-US" altLang="zh-CN" sz="2000" dirty="0">
                <a:solidFill>
                  <a:prstClr val="black"/>
                </a:solidFill>
              </a:rPr>
              <a:t>U.S.A,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16th </a:t>
            </a:r>
            <a:r>
              <a:rPr kumimoji="1" lang="en-US" altLang="zh-CN" sz="2000" dirty="0">
                <a:solidFill>
                  <a:prstClr val="black"/>
                </a:solidFill>
              </a:rPr>
              <a:t>–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20th January 2017</a:t>
            </a:r>
            <a:endParaRPr kumimoji="1" lang="en-US" altLang="zh-CN" sz="2000" dirty="0">
              <a:solidFill>
                <a:prstClr val="black"/>
              </a:solidFill>
            </a:endParaRPr>
          </a:p>
          <a:p>
            <a:pPr eaLnBrk="1" latinLnBrk="0" hangingPunct="1"/>
            <a:r>
              <a:rPr kumimoji="1" lang="en-US" altLang="ja-JP" sz="2000" dirty="0" smtClean="0">
                <a:solidFill>
                  <a:prstClr val="black"/>
                </a:solidFill>
              </a:rPr>
              <a:t>Agenda </a:t>
            </a:r>
            <a:r>
              <a:rPr kumimoji="1" lang="en-US" altLang="ja-JP" sz="2000" dirty="0">
                <a:solidFill>
                  <a:prstClr val="black"/>
                </a:solidFill>
              </a:rPr>
              <a:t>item: </a:t>
            </a:r>
            <a:r>
              <a:rPr kumimoji="1" lang="en-US" altLang="ja-JP" sz="2000" dirty="0" smtClean="0">
                <a:solidFill>
                  <a:prstClr val="black"/>
                </a:solidFill>
              </a:rPr>
              <a:t>5.1.2.2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5776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 smtClean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dirty="0" smtClean="0">
                <a:solidFill>
                  <a:prstClr val="black"/>
                </a:solidFill>
                <a:ea typeface="Gulim" pitchFamily="34" charset="-127"/>
              </a:rPr>
              <a:t>7xxxxx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2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r>
              <a:rPr lang="en-US" altLang="ko-KR" sz="2400" dirty="0" smtClean="0"/>
              <a:t>Agreements at RAN1#87 </a:t>
            </a:r>
          </a:p>
          <a:p>
            <a:endParaRPr lang="en-US" altLang="ko-KR" sz="1800" b="1" u="sng" dirty="0" smtClean="0">
              <a:highlight>
                <a:srgbClr val="00FF00"/>
              </a:highlight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altLang="ko-KR" sz="1800" b="1" u="sng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Agreements:</a:t>
            </a:r>
            <a:endParaRPr lang="ko-KR" altLang="ko-KR" sz="1800" dirty="0" smtClean="0">
              <a:latin typeface="Times"/>
              <a:ea typeface="바탕"/>
              <a:cs typeface="Times New Roman"/>
            </a:endParaRPr>
          </a:p>
          <a:p>
            <a:pPr lvl="0"/>
            <a:r>
              <a:rPr lang="en-US" sz="1800" dirty="0"/>
              <a:t>NZP CSI-RS resource is defined in NR, as a set of NZP CSI-RS port(s) mapped to a set of REs within a frequency span/a time duration (details FFS) which can be measured at least to derive a CSI </a:t>
            </a:r>
          </a:p>
          <a:p>
            <a:pPr lvl="1"/>
            <a:r>
              <a:rPr lang="en-US" sz="1600" dirty="0"/>
              <a:t>Multiple NZP CSI-RS resources can be configured to UE at least for supporting </a:t>
            </a:r>
            <a:r>
              <a:rPr lang="en-US" sz="1600" dirty="0" err="1"/>
              <a:t>CoMP</a:t>
            </a:r>
            <a:r>
              <a:rPr lang="en-US" sz="1600" dirty="0"/>
              <a:t> and multiple </a:t>
            </a:r>
            <a:r>
              <a:rPr lang="en-US" sz="1600" dirty="0" err="1"/>
              <a:t>beamformed</a:t>
            </a:r>
            <a:r>
              <a:rPr lang="en-US" sz="1600" dirty="0"/>
              <a:t> CSI-RS based operations, where</a:t>
            </a:r>
          </a:p>
          <a:p>
            <a:pPr lvl="2"/>
            <a:r>
              <a:rPr lang="en-GB" sz="1400" dirty="0"/>
              <a:t>Each NZP CSI-</a:t>
            </a:r>
            <a:r>
              <a:rPr lang="en-US" sz="1400" dirty="0"/>
              <a:t>RS resource at least for </a:t>
            </a:r>
            <a:r>
              <a:rPr lang="en-US" sz="1400" dirty="0" err="1"/>
              <a:t>CoMP</a:t>
            </a:r>
            <a:r>
              <a:rPr lang="en-US" sz="1400" dirty="0"/>
              <a:t> can have different number of CSI-RS ports.</a:t>
            </a:r>
          </a:p>
          <a:p>
            <a:pPr lvl="0"/>
            <a:r>
              <a:rPr lang="en-US" sz="1800" dirty="0"/>
              <a:t>Further study at least the following aspects:</a:t>
            </a:r>
          </a:p>
          <a:p>
            <a:pPr lvl="1"/>
            <a:r>
              <a:rPr lang="en-US" sz="1600" dirty="0"/>
              <a:t>FFS QCL aspects</a:t>
            </a:r>
          </a:p>
          <a:p>
            <a:pPr lvl="2"/>
            <a:r>
              <a:rPr lang="en-US" sz="1400" dirty="0"/>
              <a:t>E.g., set of QCL parameters</a:t>
            </a:r>
          </a:p>
          <a:p>
            <a:pPr lvl="2"/>
            <a:r>
              <a:rPr lang="en-US" sz="1400" dirty="0"/>
              <a:t>E.g., QCL assumptions within a NZP CSI-RS resource, among two or more resources, etc.</a:t>
            </a:r>
          </a:p>
          <a:p>
            <a:pPr lvl="1"/>
            <a:r>
              <a:rPr lang="en-US" sz="1600" dirty="0"/>
              <a:t>FFS whether or not a single NZP CSI-RS resource can be used to derive two or more CSIs</a:t>
            </a:r>
          </a:p>
          <a:p>
            <a:pPr lvl="1"/>
            <a:r>
              <a:rPr lang="en-US" sz="1600" dirty="0"/>
              <a:t>FFS whether or not many NZP CSI-RS resources can be used to derive a single CSI</a:t>
            </a:r>
          </a:p>
          <a:p>
            <a:pPr marL="0" indent="0">
              <a:spcAft>
                <a:spcPts val="0"/>
              </a:spcAft>
              <a:buNone/>
            </a:pPr>
            <a:endParaRPr lang="en-US" altLang="ko-KR" sz="1800" b="1" u="sng" dirty="0" smtClean="0">
              <a:highlight>
                <a:srgbClr val="00FF00"/>
              </a:highlight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ko-KR" sz="2000" dirty="0" smtClean="0"/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43693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r>
              <a:rPr lang="en-US" sz="2400" dirty="0"/>
              <a:t>When a UE is configured </a:t>
            </a:r>
            <a:r>
              <a:rPr lang="en-US" sz="2400" dirty="0" smtClean="0"/>
              <a:t>with K&gt;1 </a:t>
            </a:r>
            <a:r>
              <a:rPr lang="en-US" sz="2400" dirty="0"/>
              <a:t>NZP CSI-RS resources, a CRI report comprises a set of </a:t>
            </a:r>
            <a:r>
              <a:rPr lang="en-US" sz="2400" dirty="0" smtClean="0"/>
              <a:t>one </a:t>
            </a:r>
            <a:r>
              <a:rPr lang="en-US" sz="2400" dirty="0" smtClean="0"/>
              <a:t>or more </a:t>
            </a:r>
            <a:r>
              <a:rPr lang="en-US" sz="2400" dirty="0"/>
              <a:t>UE-selected CSI-RS resources </a:t>
            </a:r>
            <a:r>
              <a:rPr lang="en-US" sz="2400" dirty="0" smtClean="0"/>
              <a:t>indices</a:t>
            </a:r>
          </a:p>
          <a:p>
            <a:pPr lvl="1"/>
            <a:r>
              <a:rPr lang="en-US" sz="2000" dirty="0" smtClean="0"/>
              <a:t>FFS: Maximum supported number of reported indices</a:t>
            </a:r>
          </a:p>
          <a:p>
            <a:pPr lvl="2"/>
            <a:endParaRPr lang="en-US" altLang="ko-KR" sz="1600" dirty="0"/>
          </a:p>
          <a:p>
            <a:pPr lvl="1"/>
            <a:endParaRPr lang="en-US" altLang="ko-KR" sz="2000" dirty="0" smtClean="0"/>
          </a:p>
          <a:p>
            <a:endParaRPr lang="en-US" altLang="ko-KR" sz="2600" dirty="0"/>
          </a:p>
          <a:p>
            <a:pPr lvl="1"/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57930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478</TotalTime>
  <Words>225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4" baseType="lpstr">
      <vt:lpstr>바탕</vt:lpstr>
      <vt:lpstr>Gulim</vt:lpstr>
      <vt:lpstr>Malgun Gothic</vt:lpstr>
      <vt:lpstr>MS Mincho</vt:lpstr>
      <vt:lpstr>MS PGothic</vt:lpstr>
      <vt:lpstr>SimSun</vt:lpstr>
      <vt:lpstr>Arial</vt:lpstr>
      <vt:lpstr>Calibri</vt:lpstr>
      <vt:lpstr>Times</vt:lpstr>
      <vt:lpstr>Times New Roman</vt:lpstr>
      <vt:lpstr>Office Theme</vt:lpstr>
      <vt:lpstr>WF on CRI report</vt:lpstr>
      <vt:lpstr>Background</vt:lpstr>
      <vt:lpstr>Proposals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rate matching for supporting aperiodic CSI-RS</dc:title>
  <dc:creator>곽영우/통신표준Lab(DMC연)/E5(책임)/삼성전자</dc:creator>
  <cp:lastModifiedBy>Li Guo</cp:lastModifiedBy>
  <cp:revision>36</cp:revision>
  <dcterms:created xsi:type="dcterms:W3CDTF">2016-11-10T10:16:49Z</dcterms:created>
  <dcterms:modified xsi:type="dcterms:W3CDTF">2017-01-18T17:58:37Z</dcterms:modified>
</cp:coreProperties>
</file>