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3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29" autoAdjust="0"/>
    <p:restoredTop sz="90934" autoAdjust="0"/>
  </p:normalViewPr>
  <p:slideViewPr>
    <p:cSldViewPr snapToGrid="0">
      <p:cViewPr varScale="1">
        <p:scale>
          <a:sx n="91" d="100"/>
          <a:sy n="91" d="100"/>
        </p:scale>
        <p:origin x="1464" y="6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349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909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Beam Reporting for NR MIMO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ASTRI, </a:t>
            </a:r>
            <a:r>
              <a:rPr lang="en-GB" altLang="it-IT" sz="2400" dirty="0" err="1"/>
              <a:t>Mediatek</a:t>
            </a:r>
            <a:r>
              <a:rPr lang="en-GB" altLang="it-IT" sz="2400" dirty="0"/>
              <a:t>, Intel, Nokia, ASB</a:t>
            </a:r>
            <a:endParaRPr lang="en-US" altLang="ja-JP" sz="2400" b="0" dirty="0">
              <a:ea typeface="ＭＳ Ｐゴシック" pitchFamily="34" charset="-128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NR Ad-Hoc Meeting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R1-171280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5.1.2.2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group-aware/based beam reporting in UE feedback for DL transmission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reports Beam ID(s) per UE antenna group, where UE antenna group refers to receive UE antenna panel or subarray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FFS: How UE antenna group is defined in the specification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FFS: the need for feedback from different UE beam group, where UE beam group is defined within the UE antenna group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FFS: Whether and how UE reporting is done from UE beam group basis</a:t>
            </a:r>
          </a:p>
          <a:p>
            <a:pPr marL="1485900" lvl="4" algn="just">
              <a:defRPr/>
            </a:pP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23086</TotalTime>
  <Words>116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Way Forward on Beam Reporting for NR MIMO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ynli</cp:lastModifiedBy>
  <cp:revision>2377</cp:revision>
  <dcterms:created xsi:type="dcterms:W3CDTF">2007-12-19T20:51:45Z</dcterms:created>
  <dcterms:modified xsi:type="dcterms:W3CDTF">2017-01-18T00:32:19Z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2d6c75ed-e76b-43ff-83fb-15361972162c</vt:lpwstr>
  </property>
  <property fmtid="{D5CDD505-2E9C-101B-9397-08002B2CF9AE}" pid="3" name="CTP_TimeStamp">
    <vt:lpwstr>2017-01-16 19:39:00Z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