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8" r:id="rId3"/>
    <p:sldId id="269" r:id="rId4"/>
  </p:sldIdLst>
  <p:sldSz cx="9144000" cy="6858000" type="screen4x3"/>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823" autoAdjust="0"/>
    <p:restoredTop sz="94660"/>
  </p:normalViewPr>
  <p:slideViewPr>
    <p:cSldViewPr>
      <p:cViewPr varScale="1">
        <p:scale>
          <a:sx n="84" d="100"/>
          <a:sy n="84" d="100"/>
        </p:scale>
        <p:origin x="1464" y="8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slide" Target="slides/slide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kumimoji="1" lang="ja-JP" altLang="en-US"/>
              <a:t>マスタ タイトルの書式設定</a:t>
            </a:r>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ja-JP" altLang="en-US"/>
              <a:t>マスタ サブタイトルの書式設定</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t>2017/1/16</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t>2017/1/16</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kumimoji="1" lang="ja-JP" altLang="en-US"/>
              <a:t>マスタ タイトルの書式設定</a:t>
            </a:r>
          </a:p>
        </p:txBody>
      </p:sp>
      <p:sp>
        <p:nvSpPr>
          <p:cNvPr id="3" name="縦書きテキスト プレースホルダ 2"/>
          <p:cNvSpPr>
            <a:spLocks noGrp="1"/>
          </p:cNvSpPr>
          <p:nvPr>
            <p:ph type="body" orient="vert" idx="1"/>
          </p:nvPr>
        </p:nvSpPr>
        <p:spPr>
          <a:xfrm>
            <a:off x="457200" y="274638"/>
            <a:ext cx="6019800" cy="5851525"/>
          </a:xfrm>
        </p:spPr>
        <p:txBody>
          <a:bodyPr vert="eaVert"/>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t>2017/1/16</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コンテンツ プレースホルダ 2"/>
          <p:cNvSpPr>
            <a:spLocks noGrp="1"/>
          </p:cNvSpPr>
          <p:nvPr>
            <p:ph idx="1"/>
          </p:nvPr>
        </p:nvSpPr>
        <p:spPr/>
        <p:txBody>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t>2017/1/16</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kumimoji="1" lang="ja-JP" altLang="en-US"/>
              <a:t>マスタ タイトルの書式設定</a:t>
            </a:r>
          </a:p>
        </p:txBody>
      </p:sp>
      <p:sp>
        <p:nvSpPr>
          <p:cNvPr id="3" name="テキスト プレースホルダ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ja-JP" altLang="en-US"/>
              <a:t>マスタ テキストの書式設定</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t>2017/1/16</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コンテンツ プレースホルダ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 4"/>
          <p:cNvSpPr>
            <a:spLocks noGrp="1"/>
          </p:cNvSpPr>
          <p:nvPr>
            <p:ph type="dt" sz="half" idx="10"/>
          </p:nvPr>
        </p:nvSpPr>
        <p:spPr/>
        <p:txBody>
          <a:bodyPr/>
          <a:lstStyle/>
          <a:p>
            <a:fld id="{E90ED720-0104-4369-84BC-D37694168613}" type="datetimeFigureOut">
              <a:rPr kumimoji="1" lang="ja-JP" altLang="en-US" smtClean="0"/>
              <a:t>2017/1/16</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kumimoji="1" lang="ja-JP" altLang="en-US"/>
              <a:t>マスタ タイトルの書式設定</a:t>
            </a:r>
          </a:p>
        </p:txBody>
      </p:sp>
      <p:sp>
        <p:nvSpPr>
          <p:cNvPr id="3" name="テキスト プレースホル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 テキストの書式設定</a:t>
            </a:r>
          </a:p>
        </p:txBody>
      </p:sp>
      <p:sp>
        <p:nvSpPr>
          <p:cNvPr id="4" name="コンテンツ プレースホル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 テキストの書式設定</a:t>
            </a:r>
          </a:p>
        </p:txBody>
      </p:sp>
      <p:sp>
        <p:nvSpPr>
          <p:cNvPr id="6" name="コンテンツ プレースホル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 6"/>
          <p:cNvSpPr>
            <a:spLocks noGrp="1"/>
          </p:cNvSpPr>
          <p:nvPr>
            <p:ph type="dt" sz="half" idx="10"/>
          </p:nvPr>
        </p:nvSpPr>
        <p:spPr/>
        <p:txBody>
          <a:bodyPr/>
          <a:lstStyle/>
          <a:p>
            <a:fld id="{E90ED720-0104-4369-84BC-D37694168613}" type="datetimeFigureOut">
              <a:rPr kumimoji="1" lang="ja-JP" altLang="en-US" smtClean="0"/>
              <a:t>2017/1/16</a:t>
            </a:fld>
            <a:endParaRPr kumimoji="1" lang="ja-JP" altLang="en-US"/>
          </a:p>
        </p:txBody>
      </p:sp>
      <p:sp>
        <p:nvSpPr>
          <p:cNvPr id="8" name="フッター プレースホルダ 7"/>
          <p:cNvSpPr>
            <a:spLocks noGrp="1"/>
          </p:cNvSpPr>
          <p:nvPr>
            <p:ph type="ftr" sz="quarter" idx="11"/>
          </p:nvPr>
        </p:nvSpPr>
        <p:spPr/>
        <p:txBody>
          <a:bodyPr/>
          <a:lstStyle/>
          <a:p>
            <a:endParaRPr kumimoji="1" lang="ja-JP" altLang="en-US"/>
          </a:p>
        </p:txBody>
      </p:sp>
      <p:sp>
        <p:nvSpPr>
          <p:cNvPr id="9" name="スライド番号プレースホルダ 8"/>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日付プレースホルダ 2"/>
          <p:cNvSpPr>
            <a:spLocks noGrp="1"/>
          </p:cNvSpPr>
          <p:nvPr>
            <p:ph type="dt" sz="half" idx="10"/>
          </p:nvPr>
        </p:nvSpPr>
        <p:spPr/>
        <p:txBody>
          <a:bodyPr/>
          <a:lstStyle/>
          <a:p>
            <a:fld id="{E90ED720-0104-4369-84BC-D37694168613}" type="datetimeFigureOut">
              <a:rPr kumimoji="1" lang="ja-JP" altLang="en-US" smtClean="0"/>
              <a:t>2017/1/16</a:t>
            </a:fld>
            <a:endParaRPr kumimoji="1" lang="ja-JP" altLang="en-US"/>
          </a:p>
        </p:txBody>
      </p:sp>
      <p:sp>
        <p:nvSpPr>
          <p:cNvPr id="4" name="フッター プレースホルダ 3"/>
          <p:cNvSpPr>
            <a:spLocks noGrp="1"/>
          </p:cNvSpPr>
          <p:nvPr>
            <p:ph type="ftr" sz="quarter" idx="11"/>
          </p:nvPr>
        </p:nvSpPr>
        <p:spPr/>
        <p:txBody>
          <a:bodyPr/>
          <a:lstStyle/>
          <a:p>
            <a:endParaRPr kumimoji="1" lang="ja-JP" altLang="en-US"/>
          </a:p>
        </p:txBody>
      </p:sp>
      <p:sp>
        <p:nvSpPr>
          <p:cNvPr id="5" name="スライド番号プレースホルダ 4"/>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1"/>
          <p:cNvSpPr>
            <a:spLocks noGrp="1"/>
          </p:cNvSpPr>
          <p:nvPr>
            <p:ph type="dt" sz="half" idx="10"/>
          </p:nvPr>
        </p:nvSpPr>
        <p:spPr/>
        <p:txBody>
          <a:bodyPr/>
          <a:lstStyle/>
          <a:p>
            <a:fld id="{E90ED720-0104-4369-84BC-D37694168613}" type="datetimeFigureOut">
              <a:rPr kumimoji="1" lang="ja-JP" altLang="en-US" smtClean="0"/>
              <a:t>2017/1/16</a:t>
            </a:fld>
            <a:endParaRPr kumimoji="1" lang="ja-JP" altLang="en-US"/>
          </a:p>
        </p:txBody>
      </p:sp>
      <p:sp>
        <p:nvSpPr>
          <p:cNvPr id="3" name="フッター プレースホルダ 2"/>
          <p:cNvSpPr>
            <a:spLocks noGrp="1"/>
          </p:cNvSpPr>
          <p:nvPr>
            <p:ph type="ftr" sz="quarter" idx="11"/>
          </p:nvPr>
        </p:nvSpPr>
        <p:spPr/>
        <p:txBody>
          <a:bodyPr/>
          <a:lstStyle/>
          <a:p>
            <a:endParaRPr kumimoji="1" lang="ja-JP" altLang="en-US"/>
          </a:p>
        </p:txBody>
      </p:sp>
      <p:sp>
        <p:nvSpPr>
          <p:cNvPr id="4" name="スライド番号プレースホルダ 3"/>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kumimoji="1" lang="ja-JP" altLang="en-US"/>
              <a:t>マスタ タイトルの書式設定</a:t>
            </a:r>
          </a:p>
        </p:txBody>
      </p:sp>
      <p:sp>
        <p:nvSpPr>
          <p:cNvPr id="3" name="コンテンツ プレースホル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 テキストの書式設定</a:t>
            </a:r>
          </a:p>
        </p:txBody>
      </p:sp>
      <p:sp>
        <p:nvSpPr>
          <p:cNvPr id="5" name="日付プレースホルダ 4"/>
          <p:cNvSpPr>
            <a:spLocks noGrp="1"/>
          </p:cNvSpPr>
          <p:nvPr>
            <p:ph type="dt" sz="half" idx="10"/>
          </p:nvPr>
        </p:nvSpPr>
        <p:spPr/>
        <p:txBody>
          <a:bodyPr/>
          <a:lstStyle/>
          <a:p>
            <a:fld id="{E90ED720-0104-4369-84BC-D37694168613}" type="datetimeFigureOut">
              <a:rPr kumimoji="1" lang="ja-JP" altLang="en-US" smtClean="0"/>
              <a:t>2017/1/16</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kumimoji="1" lang="ja-JP" altLang="en-US"/>
              <a:t>マスタ タイトルの書式設定</a:t>
            </a:r>
          </a:p>
        </p:txBody>
      </p:sp>
      <p:sp>
        <p:nvSpPr>
          <p:cNvPr id="3" name="図プレースホル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 テキストの書式設定</a:t>
            </a:r>
          </a:p>
        </p:txBody>
      </p:sp>
      <p:sp>
        <p:nvSpPr>
          <p:cNvPr id="5" name="日付プレースホルダ 4"/>
          <p:cNvSpPr>
            <a:spLocks noGrp="1"/>
          </p:cNvSpPr>
          <p:nvPr>
            <p:ph type="dt" sz="half" idx="10"/>
          </p:nvPr>
        </p:nvSpPr>
        <p:spPr/>
        <p:txBody>
          <a:bodyPr/>
          <a:lstStyle/>
          <a:p>
            <a:fld id="{E90ED720-0104-4369-84BC-D37694168613}" type="datetimeFigureOut">
              <a:rPr kumimoji="1" lang="ja-JP" altLang="en-US" smtClean="0"/>
              <a:t>2017/1/16</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kumimoji="1" lang="ja-JP" altLang="en-US"/>
              <a:t>マスタ タイトルの書式設定</a:t>
            </a:r>
          </a:p>
        </p:txBody>
      </p:sp>
      <p:sp>
        <p:nvSpPr>
          <p:cNvPr id="3" name="テキスト プレースホルダ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90ED720-0104-4369-84BC-D37694168613}" type="datetimeFigureOut">
              <a:rPr kumimoji="1" lang="ja-JP" altLang="en-US" smtClean="0"/>
              <a:t>2017/1/16</a:t>
            </a:fld>
            <a:endParaRPr kumimoji="1" lang="ja-JP" altLang="en-US"/>
          </a:p>
        </p:txBody>
      </p:sp>
      <p:sp>
        <p:nvSpPr>
          <p:cNvPr id="5" name="フッター プレースホルダ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2D8002D-B5B0-4BAC-B1F6-782DDCCE6D9C}" type="slidenum">
              <a:rPr kumimoji="1" lang="ja-JP" altLang="en-US" smtClean="0"/>
              <a:t>‹#›</a:t>
            </a:fld>
            <a:endParaRPr kumimoji="1"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kumimoji="1"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p:txBody>
          <a:bodyPr/>
          <a:lstStyle/>
          <a:p>
            <a:r>
              <a:rPr kumimoji="1" lang="en-US" altLang="ja-JP" dirty="0"/>
              <a:t>WF </a:t>
            </a:r>
            <a:r>
              <a:rPr kumimoji="1" lang="en-US" altLang="ja-JP" dirty="0" smtClean="0"/>
              <a:t>on UE assistant CSI reporting setting selection</a:t>
            </a:r>
            <a:endParaRPr kumimoji="1" lang="ja-JP" altLang="en-US" dirty="0"/>
          </a:p>
        </p:txBody>
      </p:sp>
      <p:sp>
        <p:nvSpPr>
          <p:cNvPr id="3" name="サブタイトル 2"/>
          <p:cNvSpPr>
            <a:spLocks noGrp="1"/>
          </p:cNvSpPr>
          <p:nvPr>
            <p:ph type="subTitle" idx="1"/>
          </p:nvPr>
        </p:nvSpPr>
        <p:spPr/>
        <p:txBody>
          <a:bodyPr>
            <a:normAutofit/>
          </a:bodyPr>
          <a:lstStyle/>
          <a:p>
            <a:r>
              <a:rPr lang="en-US" altLang="ja-JP" dirty="0" smtClean="0"/>
              <a:t>AT&amp;T, </a:t>
            </a:r>
            <a:r>
              <a:rPr lang="en-US" altLang="ja-JP" dirty="0" smtClean="0"/>
              <a:t>ZTE</a:t>
            </a:r>
            <a:endParaRPr kumimoji="1" lang="ja-JP" altLang="en-US" dirty="0"/>
          </a:p>
        </p:txBody>
      </p:sp>
      <p:sp>
        <p:nvSpPr>
          <p:cNvPr id="4" name="テキスト ボックス 3"/>
          <p:cNvSpPr txBox="1"/>
          <p:nvPr/>
        </p:nvSpPr>
        <p:spPr>
          <a:xfrm>
            <a:off x="251520" y="211724"/>
            <a:ext cx="3696781" cy="923330"/>
          </a:xfrm>
          <a:prstGeom prst="rect">
            <a:avLst/>
          </a:prstGeom>
          <a:noFill/>
        </p:spPr>
        <p:txBody>
          <a:bodyPr wrap="none" rtlCol="0">
            <a:spAutoFit/>
          </a:bodyPr>
          <a:lstStyle/>
          <a:p>
            <a:r>
              <a:rPr lang="en-US" altLang="ja-JP" dirty="0"/>
              <a:t>3GPP TSG RAN WG1 </a:t>
            </a:r>
            <a:r>
              <a:rPr lang="en-US" altLang="ja-JP" dirty="0" smtClean="0"/>
              <a:t>Ad Hoc Meeting </a:t>
            </a:r>
          </a:p>
          <a:p>
            <a:r>
              <a:rPr lang="en-US" altLang="ja-JP" dirty="0" smtClean="0"/>
              <a:t>Spokane, USA 16</a:t>
            </a:r>
            <a:r>
              <a:rPr lang="en-US" altLang="ja-JP" baseline="30000" dirty="0" smtClean="0"/>
              <a:t>th</a:t>
            </a:r>
            <a:r>
              <a:rPr lang="en-US" altLang="ja-JP" dirty="0" smtClean="0"/>
              <a:t> –20</a:t>
            </a:r>
            <a:r>
              <a:rPr lang="en-US" altLang="ja-JP" baseline="30000" dirty="0" smtClean="0"/>
              <a:t>th</a:t>
            </a:r>
            <a:r>
              <a:rPr lang="en-US" altLang="ja-JP" dirty="0" smtClean="0"/>
              <a:t> January 2017</a:t>
            </a:r>
            <a:endParaRPr lang="en-US" altLang="ja-JP" dirty="0"/>
          </a:p>
          <a:p>
            <a:r>
              <a:rPr kumimoji="1" lang="en-US" altLang="ja-JP" dirty="0"/>
              <a:t>Agenda: </a:t>
            </a:r>
            <a:r>
              <a:rPr kumimoji="1" lang="en-US" altLang="ja-JP" dirty="0" smtClean="0"/>
              <a:t>5.1.2.2</a:t>
            </a:r>
            <a:endParaRPr kumimoji="1" lang="ja-JP" altLang="en-US" dirty="0"/>
          </a:p>
        </p:txBody>
      </p:sp>
      <p:sp>
        <p:nvSpPr>
          <p:cNvPr id="5" name="テキスト ボックス 4"/>
          <p:cNvSpPr txBox="1"/>
          <p:nvPr/>
        </p:nvSpPr>
        <p:spPr>
          <a:xfrm>
            <a:off x="7096746" y="211724"/>
            <a:ext cx="1689886" cy="461665"/>
          </a:xfrm>
          <a:prstGeom prst="rect">
            <a:avLst/>
          </a:prstGeom>
          <a:noFill/>
        </p:spPr>
        <p:txBody>
          <a:bodyPr wrap="none" rtlCol="0">
            <a:spAutoFit/>
          </a:bodyPr>
          <a:lstStyle/>
          <a:p>
            <a:r>
              <a:rPr kumimoji="1" lang="en-US" altLang="ja-JP" sz="2400" dirty="0" smtClean="0"/>
              <a:t>R1-1701276</a:t>
            </a:r>
            <a:endParaRPr kumimoji="1" lang="ja-JP" altLang="en-US" sz="2400" dirty="0"/>
          </a:p>
        </p:txBody>
      </p:sp>
    </p:spTree>
    <p:extLst>
      <p:ext uri="{BB962C8B-B14F-4D97-AF65-F5344CB8AC3E}">
        <p14:creationId xmlns:p14="http://schemas.microsoft.com/office/powerpoint/2010/main" val="364958928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en-US" altLang="ja-JP" dirty="0"/>
              <a:t>Agreement from RAN1#87</a:t>
            </a:r>
            <a:endParaRPr kumimoji="1" lang="ja-JP" altLang="en-US" dirty="0"/>
          </a:p>
        </p:txBody>
      </p:sp>
      <p:sp>
        <p:nvSpPr>
          <p:cNvPr id="3" name="コンテンツ プレースホルダー 2"/>
          <p:cNvSpPr>
            <a:spLocks noGrp="1"/>
          </p:cNvSpPr>
          <p:nvPr>
            <p:ph idx="1"/>
          </p:nvPr>
        </p:nvSpPr>
        <p:spPr>
          <a:xfrm>
            <a:off x="457200" y="1600200"/>
            <a:ext cx="8507288" cy="4853136"/>
          </a:xfrm>
        </p:spPr>
        <p:txBody>
          <a:bodyPr>
            <a:normAutofit fontScale="55000" lnSpcReduction="20000"/>
          </a:bodyPr>
          <a:lstStyle/>
          <a:p>
            <a:pPr lvl="0"/>
            <a:r>
              <a:rPr lang="en-US" dirty="0" smtClean="0"/>
              <a:t>Study </a:t>
            </a:r>
            <a:r>
              <a:rPr lang="en-US" dirty="0"/>
              <a:t>the benefit of involving UE in selecting CSI report setting based on its measurement. </a:t>
            </a:r>
          </a:p>
          <a:p>
            <a:pPr lvl="1"/>
            <a:r>
              <a:rPr lang="en-US" dirty="0"/>
              <a:t>CSI report setting may include the granularity of spatial domain (e.g. rank and beam(s) selection) and frequency/time domain (e.g. wideband/</a:t>
            </a:r>
            <a:r>
              <a:rPr lang="en-US" dirty="0" err="1"/>
              <a:t>subband</a:t>
            </a:r>
            <a:r>
              <a:rPr lang="en-US" dirty="0"/>
              <a:t> or </a:t>
            </a:r>
            <a:r>
              <a:rPr lang="en-US" dirty="0" err="1"/>
              <a:t>subband</a:t>
            </a:r>
            <a:r>
              <a:rPr lang="en-US" dirty="0"/>
              <a:t> size).</a:t>
            </a:r>
          </a:p>
          <a:p>
            <a:pPr lvl="2"/>
            <a:r>
              <a:rPr lang="en-US" dirty="0"/>
              <a:t>Including of other domains are not precluded. </a:t>
            </a:r>
          </a:p>
          <a:p>
            <a:pPr lvl="1"/>
            <a:r>
              <a:rPr lang="en-US" dirty="0"/>
              <a:t>UE selection is under certain constraint configured by network. (same as LTE)</a:t>
            </a:r>
          </a:p>
          <a:p>
            <a:pPr lvl="0"/>
            <a:r>
              <a:rPr lang="en-US" dirty="0"/>
              <a:t>Study UE assisted/selected CSI report setting, with the following use cases:</a:t>
            </a:r>
          </a:p>
          <a:p>
            <a:pPr lvl="1"/>
            <a:r>
              <a:rPr lang="en-US" dirty="0"/>
              <a:t>Example-1: UE may recommend the best CSI report setting/s to help network configure CSI feedback. (Network can overwrite UE’s recommendation) </a:t>
            </a:r>
          </a:p>
          <a:p>
            <a:pPr lvl="1"/>
            <a:r>
              <a:rPr lang="en-US" dirty="0"/>
              <a:t>Example-2: Network can configure multiple candidate CSI report settings for UE to select, and UE indicates its selection along with CSI report (e.g. “Enhanced” RI can be used for UE to indicate its selection)</a:t>
            </a:r>
          </a:p>
          <a:p>
            <a:pPr lvl="1"/>
            <a:r>
              <a:rPr lang="en-US" dirty="0"/>
              <a:t>Others are no precluded</a:t>
            </a:r>
          </a:p>
          <a:p>
            <a:pPr lvl="0"/>
            <a:r>
              <a:rPr lang="en-US" dirty="0"/>
              <a:t>Note: LTE actually support multiple types of UE selected feedback “format”:</a:t>
            </a:r>
          </a:p>
          <a:p>
            <a:pPr lvl="1"/>
            <a:r>
              <a:rPr lang="en-US" dirty="0"/>
              <a:t>RI (may change the payload of the CSI)</a:t>
            </a:r>
          </a:p>
          <a:p>
            <a:pPr lvl="1"/>
            <a:r>
              <a:rPr lang="en-US" dirty="0"/>
              <a:t>CRI (may change the payload of the CSI)</a:t>
            </a:r>
          </a:p>
          <a:p>
            <a:r>
              <a:rPr lang="en-US" dirty="0"/>
              <a:t>Orthogonal beam pattern for Rel. 13 Rank 3-4 codebook (no impact on the payload of the CSI)</a:t>
            </a:r>
            <a:endParaRPr lang="ja-JP" altLang="ja-JP" dirty="0"/>
          </a:p>
        </p:txBody>
      </p:sp>
    </p:spTree>
    <p:extLst>
      <p:ext uri="{BB962C8B-B14F-4D97-AF65-F5344CB8AC3E}">
        <p14:creationId xmlns:p14="http://schemas.microsoft.com/office/powerpoint/2010/main" val="156036402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Proposal</a:t>
            </a:r>
            <a:endParaRPr lang="en-US" dirty="0"/>
          </a:p>
        </p:txBody>
      </p:sp>
      <p:sp>
        <p:nvSpPr>
          <p:cNvPr id="3" name="Content Placeholder 2"/>
          <p:cNvSpPr>
            <a:spLocks noGrp="1"/>
          </p:cNvSpPr>
          <p:nvPr>
            <p:ph idx="1"/>
          </p:nvPr>
        </p:nvSpPr>
        <p:spPr/>
        <p:txBody>
          <a:bodyPr>
            <a:normAutofit fontScale="92500" lnSpcReduction="20000"/>
          </a:bodyPr>
          <a:lstStyle/>
          <a:p>
            <a:r>
              <a:rPr lang="en-US" dirty="0" smtClean="0"/>
              <a:t>NR supports UE assistant CSI reporting setting selection and/or recommendation</a:t>
            </a:r>
          </a:p>
          <a:p>
            <a:r>
              <a:rPr lang="en-US" dirty="0" smtClean="0"/>
              <a:t>Detail schemes are FFS, the following are two examples:</a:t>
            </a:r>
          </a:p>
          <a:p>
            <a:pPr lvl="1"/>
            <a:r>
              <a:rPr lang="en-US" dirty="0" smtClean="0"/>
              <a:t>Scheme-1: UE </a:t>
            </a:r>
            <a:r>
              <a:rPr lang="en-US" dirty="0"/>
              <a:t>may </a:t>
            </a:r>
            <a:r>
              <a:rPr lang="en-US" dirty="0" smtClean="0"/>
              <a:t>recommend (e.g. by RRC signaling) </a:t>
            </a:r>
            <a:r>
              <a:rPr lang="en-US" dirty="0"/>
              <a:t>the best CSI </a:t>
            </a:r>
            <a:r>
              <a:rPr lang="en-US" dirty="0" smtClean="0"/>
              <a:t>reporting </a:t>
            </a:r>
            <a:r>
              <a:rPr lang="en-US" dirty="0"/>
              <a:t>setting/s </a:t>
            </a:r>
            <a:r>
              <a:rPr lang="en-US" dirty="0" smtClean="0"/>
              <a:t>or parameters to </a:t>
            </a:r>
            <a:r>
              <a:rPr lang="en-US" dirty="0"/>
              <a:t>help network </a:t>
            </a:r>
            <a:r>
              <a:rPr lang="en-US" dirty="0" smtClean="0"/>
              <a:t>to configure or trigger CSI </a:t>
            </a:r>
            <a:r>
              <a:rPr lang="en-US" dirty="0"/>
              <a:t>feedback. (Network can overwrite UE’s recommendation) </a:t>
            </a:r>
            <a:endParaRPr lang="en-US" dirty="0" smtClean="0"/>
          </a:p>
          <a:p>
            <a:pPr lvl="1"/>
            <a:r>
              <a:rPr lang="en-US" dirty="0" smtClean="0"/>
              <a:t>Scheme-2: UE </a:t>
            </a:r>
            <a:r>
              <a:rPr lang="en-US" dirty="0"/>
              <a:t>indicates </a:t>
            </a:r>
            <a:r>
              <a:rPr lang="en-US" dirty="0" smtClean="0"/>
              <a:t>the selected report setting </a:t>
            </a:r>
            <a:r>
              <a:rPr lang="en-US" dirty="0"/>
              <a:t>along with CSI report (e.g. </a:t>
            </a:r>
            <a:r>
              <a:rPr lang="en-US" dirty="0" smtClean="0"/>
              <a:t>the indicator can be similar to LTE RI or CRI)</a:t>
            </a:r>
          </a:p>
          <a:p>
            <a:pPr lvl="1"/>
            <a:r>
              <a:rPr lang="en-US" dirty="0" smtClean="0"/>
              <a:t>Other schemes are not precluded.</a:t>
            </a:r>
            <a:endParaRPr lang="en-US" dirty="0"/>
          </a:p>
          <a:p>
            <a:pPr lvl="1"/>
            <a:endParaRPr lang="en-US" dirty="0" smtClean="0"/>
          </a:p>
          <a:p>
            <a:pPr lvl="1"/>
            <a:endParaRPr lang="en-US" dirty="0" smtClean="0"/>
          </a:p>
          <a:p>
            <a:pPr lvl="1"/>
            <a:endParaRPr lang="en-US" dirty="0"/>
          </a:p>
        </p:txBody>
      </p:sp>
    </p:spTree>
    <p:extLst>
      <p:ext uri="{BB962C8B-B14F-4D97-AF65-F5344CB8AC3E}">
        <p14:creationId xmlns:p14="http://schemas.microsoft.com/office/powerpoint/2010/main" val="675440291"/>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2611</TotalTime>
  <Words>328</Words>
  <Application>Microsoft Office PowerPoint</Application>
  <PresentationFormat>On-screen Show (4:3)</PresentationFormat>
  <Paragraphs>26</Paragraphs>
  <Slides>3</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3</vt:i4>
      </vt:variant>
    </vt:vector>
  </HeadingPairs>
  <TitlesOfParts>
    <vt:vector size="7" baseType="lpstr">
      <vt:lpstr>ＭＳ Ｐゴシック</vt:lpstr>
      <vt:lpstr>Arial</vt:lpstr>
      <vt:lpstr>Calibri</vt:lpstr>
      <vt:lpstr>Office テーマ</vt:lpstr>
      <vt:lpstr>WF on UE assistant CSI reporting setting selection</vt:lpstr>
      <vt:lpstr>Agreement from RAN1#87</vt:lpstr>
      <vt:lpstr>Proposal</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Overview of NR</dc:title>
  <dc:creator>5132603</dc:creator>
  <cp:lastModifiedBy>Wang, Xiaoyi</cp:lastModifiedBy>
  <cp:revision>153</cp:revision>
  <dcterms:created xsi:type="dcterms:W3CDTF">2016-04-11T23:33:51Z</dcterms:created>
  <dcterms:modified xsi:type="dcterms:W3CDTF">2017-01-17T20:11:52Z</dcterms:modified>
</cp:coreProperties>
</file>