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5" r:id="rId3"/>
    <p:sldId id="28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0" autoAdjust="0"/>
  </p:normalViewPr>
  <p:slideViewPr>
    <p:cSldViewPr>
      <p:cViewPr>
        <p:scale>
          <a:sx n="80" d="100"/>
          <a:sy n="80" d="100"/>
        </p:scale>
        <p:origin x="-104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136904" cy="1470025"/>
          </a:xfrm>
        </p:spPr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</a:t>
            </a:r>
            <a:r>
              <a:rPr lang="en-US" altLang="zh-CN" dirty="0"/>
              <a:t>NR </a:t>
            </a:r>
            <a:r>
              <a:rPr lang="en-US" altLang="zh-CN" dirty="0" smtClean="0"/>
              <a:t>RACH Msg</a:t>
            </a:r>
            <a:r>
              <a:rPr lang="en-US" altLang="zh-CN" dirty="0" smtClean="0"/>
              <a:t>. 1 Re-transmission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196680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</a:t>
            </a:r>
            <a:r>
              <a:rPr lang="en-US" altLang="zh-CN" dirty="0" smtClean="0">
                <a:solidFill>
                  <a:schemeClr val="tx1"/>
                </a:solidFill>
              </a:rPr>
              <a:t>Nokia, ASB, ZTE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kumimoji="1" lang="en-US" altLang="ja-JP" dirty="0">
                <a:solidFill>
                  <a:schemeClr val="tx1"/>
                </a:solidFill>
              </a:rPr>
              <a:t>ZTE </a:t>
            </a:r>
            <a:r>
              <a:rPr kumimoji="1" lang="en-US" altLang="ja-JP" dirty="0" smtClean="0">
                <a:solidFill>
                  <a:schemeClr val="tx1"/>
                </a:solidFill>
              </a:rPr>
              <a:t>Microelectronics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32792" y="212635"/>
            <a:ext cx="86596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3GPP TSG RAN WG1 NR Ad Hoc  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R1-1701261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Spokane, Washington, USA, 16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 – 20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 January 2017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item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5.1.1.4.2</a:t>
            </a:r>
            <a:endParaRPr lang="en-US" altLang="ko-KR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5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139782"/>
            <a:ext cx="8229600" cy="5385562"/>
          </a:xfrm>
        </p:spPr>
        <p:txBody>
          <a:bodyPr>
            <a:noAutofit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u="sng" dirty="0">
                <a:highlight>
                  <a:srgbClr val="00FF00"/>
                </a:highlight>
                <a:latin typeface="Times New Roman" panose="02020603050405020304" pitchFamily="18" charset="0"/>
                <a:ea typeface="Times"/>
                <a:cs typeface="Times New Roman" panose="02020603050405020304" pitchFamily="18" charset="0"/>
              </a:rPr>
              <a:t>Agreements:</a:t>
            </a:r>
            <a:endParaRPr lang="en-US" altLang="zh-CN" sz="2800" dirty="0">
              <a:latin typeface="Times New Roman" panose="02020603050405020304" pitchFamily="18" charset="0"/>
              <a:ea typeface="Times"/>
              <a:cs typeface="Times New Roman" panose="02020603050405020304" pitchFamily="18" charset="0"/>
            </a:endParaRPr>
          </a:p>
          <a:p>
            <a:pPr fontAlgn="ctr">
              <a:spcBef>
                <a:spcPts val="0"/>
              </a:spcBef>
              <a:buFont typeface="Arial"/>
              <a:buChar char="•"/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 supports the following procedure(s) for msg1 re-transmission</a:t>
            </a:r>
          </a:p>
          <a:p>
            <a:pPr lvl="1" fontAlgn="ctr">
              <a:spcBef>
                <a:spcPts val="0"/>
              </a:spcBef>
              <a:buFont typeface="Arial"/>
              <a:buChar char="•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 selection or combination of power ramping, UE beam switching, and RACH resource switching</a:t>
            </a:r>
          </a:p>
          <a:p>
            <a:pPr lvl="2" fontAlgn="ctr">
              <a:spcBef>
                <a:spcPts val="0"/>
              </a:spcBef>
              <a:buFont typeface="Arial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How to combine power ramping, UE beam switching, and RACH resource switching depending on number of TRP Rx beams, UE </a:t>
            </a:r>
            <a:r>
              <a:rPr lang="en-US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Tx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beams, number of RACH resources</a:t>
            </a:r>
          </a:p>
          <a:p>
            <a:pPr lvl="2" fontAlgn="ctr">
              <a:spcBef>
                <a:spcPts val="0"/>
              </a:spcBef>
              <a:buFont typeface="Arial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FFS: Whether to consider different procedures depending on the single-TRP/beam or multi-TRPs/beams</a:t>
            </a:r>
          </a:p>
          <a:p>
            <a:pPr lvl="1" fontAlgn="ctr">
              <a:spcBef>
                <a:spcPts val="0"/>
              </a:spcBef>
              <a:buFont typeface="Arial"/>
              <a:buChar char="•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 options for all frequency ranges are not precluded.</a:t>
            </a:r>
          </a:p>
          <a:p>
            <a:pPr marL="0" indent="0" algn="just">
              <a:buNone/>
            </a:pPr>
            <a:endParaRPr lang="en-US" altLang="ja-JP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961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altLang="zh-CN" sz="2400" dirty="0" smtClean="0">
                <a:latin typeface="Times" pitchFamily="18" charset="0"/>
                <a:cs typeface="Times" pitchFamily="18" charset="0"/>
              </a:rPr>
              <a:t>For NR RACH Msg. 1 retransmission at least for multi-beam operation:</a:t>
            </a:r>
            <a:endParaRPr lang="en-US" altLang="zh-CN" sz="2400" dirty="0">
              <a:latin typeface="Times" pitchFamily="18" charset="0"/>
              <a:cs typeface="Times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>
                <a:latin typeface="Times" pitchFamily="18" charset="0"/>
                <a:cs typeface="Times" pitchFamily="18" charset="0"/>
              </a:rPr>
              <a:t>NR </a:t>
            </a:r>
            <a:r>
              <a:rPr lang="en-US" altLang="zh-CN" sz="2000" dirty="0" smtClean="0">
                <a:latin typeface="Times" pitchFamily="18" charset="0"/>
                <a:cs typeface="Times" pitchFamily="18" charset="0"/>
              </a:rPr>
              <a:t>specifies power ramping: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Times" pitchFamily="18" charset="0"/>
                <a:cs typeface="Times" pitchFamily="18" charset="0"/>
              </a:rPr>
              <a:t>Option 1: 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If UE conducts beam switching, </a:t>
            </a:r>
            <a:r>
              <a:rPr lang="en-US" altLang="zh-CN" sz="1600" dirty="0">
                <a:latin typeface="Times" pitchFamily="18" charset="0"/>
                <a:cs typeface="Times" pitchFamily="18" charset="0"/>
              </a:rPr>
              <a:t>the counter of 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power ramping </a:t>
            </a:r>
            <a:r>
              <a:rPr lang="en-US" altLang="zh-CN" sz="1600" dirty="0">
                <a:latin typeface="Times" pitchFamily="18" charset="0"/>
                <a:cs typeface="Times" pitchFamily="18" charset="0"/>
              </a:rPr>
              <a:t>is 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re-set to original value.</a:t>
            </a:r>
            <a:endParaRPr lang="en-US" altLang="zh-CN" sz="1600" dirty="0">
              <a:latin typeface="Times" pitchFamily="18" charset="0"/>
              <a:cs typeface="Times" pitchFamily="18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Times" pitchFamily="18" charset="0"/>
                <a:cs typeface="Times" pitchFamily="18" charset="0"/>
              </a:rPr>
              <a:t>Option 2: If UE conducts beam switching, the counter of power ramping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 </a:t>
            </a:r>
            <a:r>
              <a:rPr lang="en-US" altLang="zh-CN" sz="1600" dirty="0">
                <a:latin typeface="Times" pitchFamily="18" charset="0"/>
                <a:cs typeface="Times" pitchFamily="18" charset="0"/>
              </a:rPr>
              <a:t>remains unchanged.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Times" pitchFamily="18" charset="0"/>
                <a:cs typeface="Times" pitchFamily="18" charset="0"/>
              </a:rPr>
              <a:t>Option 3: If UE conducts beam switching, the counter of power ramping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 </a:t>
            </a:r>
            <a:r>
              <a:rPr lang="en-US" altLang="zh-CN" sz="1600" dirty="0">
                <a:latin typeface="Times" pitchFamily="18" charset="0"/>
                <a:cs typeface="Times" pitchFamily="18" charset="0"/>
              </a:rPr>
              <a:t>keeps increasing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Option 4: if UE doesn’t change beam, </a:t>
            </a:r>
            <a:r>
              <a:rPr lang="en-US" altLang="zh-CN" sz="1600" dirty="0">
                <a:latin typeface="Times" pitchFamily="18" charset="0"/>
                <a:cs typeface="Times" pitchFamily="18" charset="0"/>
              </a:rPr>
              <a:t>the counter of power ramping keeps increasing.</a:t>
            </a:r>
            <a:endParaRPr lang="en-US" altLang="zh-CN" sz="1600" dirty="0" smtClean="0">
              <a:latin typeface="Times" pitchFamily="18" charset="0"/>
              <a:cs typeface="Times" pitchFamily="18" charset="0"/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The detail of power ramping step size is FFS.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>
                <a:latin typeface="Times" pitchFamily="18" charset="0"/>
                <a:cs typeface="Times" pitchFamily="18" charset="0"/>
              </a:rPr>
              <a:t>Other options are not precluded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2000" dirty="0" smtClean="0">
                <a:latin typeface="Times" pitchFamily="18" charset="0"/>
                <a:cs typeface="Times" pitchFamily="18" charset="0"/>
              </a:rPr>
              <a:t>Whether UE performs UL Beam </a:t>
            </a:r>
            <a:r>
              <a:rPr lang="en-US" altLang="zh-CN" sz="2000" dirty="0" smtClean="0">
                <a:latin typeface="Times" pitchFamily="18" charset="0"/>
                <a:cs typeface="Times" pitchFamily="18" charset="0"/>
              </a:rPr>
              <a:t>switching is up to UE </a:t>
            </a:r>
            <a:r>
              <a:rPr lang="en-US" altLang="zh-CN" sz="2000" dirty="0" smtClean="0">
                <a:latin typeface="Times" pitchFamily="18" charset="0"/>
                <a:cs typeface="Times" pitchFamily="18" charset="0"/>
              </a:rPr>
              <a:t>implementation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Note: which beam UE switches to </a:t>
            </a:r>
            <a:r>
              <a:rPr lang="en-US" altLang="zh-CN" sz="1600" dirty="0">
                <a:latin typeface="Times" pitchFamily="18" charset="0"/>
                <a:cs typeface="Times" pitchFamily="18" charset="0"/>
              </a:rPr>
              <a:t>is up to UE </a:t>
            </a:r>
            <a:r>
              <a:rPr lang="en-US" altLang="zh-CN" sz="1600" dirty="0" smtClean="0">
                <a:latin typeface="Times" pitchFamily="18" charset="0"/>
                <a:cs typeface="Times" pitchFamily="18" charset="0"/>
              </a:rPr>
              <a:t>implementation</a:t>
            </a:r>
            <a:endParaRPr lang="en-US" altLang="zh-CN" sz="1600" dirty="0" smtClean="0">
              <a:latin typeface="Times" pitchFamily="18" charset="0"/>
              <a:cs typeface="Times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81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9797</TotalTime>
  <Words>253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WF on NR RACH Msg. 1 Re-transmission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MarkXiong</cp:lastModifiedBy>
  <cp:revision>136</cp:revision>
  <dcterms:created xsi:type="dcterms:W3CDTF">2016-10-08T04:16:51Z</dcterms:created>
  <dcterms:modified xsi:type="dcterms:W3CDTF">2017-01-17T16:56:47Z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(2)1TUvVkXGvjOhXeT9J0fJ8E/mw/TRY2mC5AFEFP4C7PHYwXdct9NNC3z3yN0FmQiNYjrfoKs4
rNUXbpmA4KaMm2Qb9WFsYZxdA8fri0dNTUnXSouF7n8jwSYsN4CyJxgZRfeIYPgn5TV4N6IU
BbMr2SGVkh9JQmLhyxDXTlIA5ZiMxU3KJfIIEQbunH4IKl8sw0ftGfObN8O3vNVMkm4Xhx3A
0ZiMeDVwNe9+j1YMls</vt:lpwstr>
  </property>
  <property fmtid="{D5CDD505-2E9C-101B-9397-08002B2CF9AE}" pid="3" name="_2015_ms_pID_7253431">
    <vt:lpwstr>baBg/pI+L1+4vQXfvqDQ+CTaAKtjJB+By3MKvf2jCuGp/kZ9FvpbWW
1Afx7bktNiDd+Fo0fpc3/NbAYPhnPMnubciiIvBlivuB3fFDoaW8vjmpPlzFqH1D9rrtjquR
7FV+OmeRiv8WNgFYMBottcQnj3bj0im1QThij7/7tC7MITI6jLXiLp4/3CBm75AKTDFg1Z7k
qrkUY9qhY4MicbQs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1476277922</vt:lpwstr>
  </property>
</Properties>
</file>