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Rate Matching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Qualcomm, Intel, LG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R1-1701255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Puncture Systematic Bits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Built-in puncturing of systematic bits is supported for LDPC coding</a:t>
            </a:r>
          </a:p>
          <a:p>
            <a:r>
              <a:rPr lang="en-US" dirty="0"/>
              <a:t>The RV0 starts after skipping the first </a:t>
            </a:r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baseline="-25000" dirty="0"/>
              <a:t>  </a:t>
            </a:r>
            <a:r>
              <a:rPr lang="en-US" dirty="0"/>
              <a:t>systematic bits</a:t>
            </a:r>
          </a:p>
          <a:p>
            <a:pPr lvl="1"/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baseline="-25000" dirty="0"/>
              <a:t>  </a:t>
            </a:r>
            <a:r>
              <a:rPr lang="en-US" dirty="0"/>
              <a:t>is either Z bits or 2*Z bits</a:t>
            </a:r>
          </a:p>
        </p:txBody>
      </p:sp>
    </p:spTree>
    <p:extLst>
      <p:ext uri="{BB962C8B-B14F-4D97-AF65-F5344CB8AC3E}">
        <p14:creationId xmlns:p14="http://schemas.microsoft.com/office/powerpoint/2010/main" val="3410014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CBRM, LBRM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rate matching for LDPC code is circular buffer based (same concept as in LTE)</a:t>
            </a:r>
          </a:p>
          <a:p>
            <a:pPr lvl="1"/>
            <a:r>
              <a:rPr lang="en-US" dirty="0"/>
              <a:t>The circular buffer are sequentially filled with systematic bits, followed by parity bits</a:t>
            </a:r>
          </a:p>
          <a:p>
            <a:pPr lvl="1"/>
            <a:r>
              <a:rPr lang="en-US" dirty="0"/>
              <a:t>For IR-HARQ, each Redundancy Version (RV), </a:t>
            </a:r>
            <a:r>
              <a:rPr lang="en-US" dirty="0" err="1"/>
              <a:t>RV</a:t>
            </a:r>
            <a:r>
              <a:rPr lang="en-US" baseline="-25000" dirty="0" err="1"/>
              <a:t>i</a:t>
            </a:r>
            <a:r>
              <a:rPr lang="en-US" dirty="0"/>
              <a:t>,  is assigned a starting bit location S</a:t>
            </a:r>
            <a:r>
              <a:rPr lang="en-US" baseline="-25000" dirty="0"/>
              <a:t>i</a:t>
            </a:r>
            <a:r>
              <a:rPr lang="en-US" dirty="0"/>
              <a:t> on the circular buffer</a:t>
            </a:r>
          </a:p>
          <a:p>
            <a:pPr lvl="1"/>
            <a:r>
              <a:rPr lang="en-US" dirty="0"/>
              <a:t>For IR retransmission of </a:t>
            </a:r>
            <a:r>
              <a:rPr lang="en-US" dirty="0" err="1"/>
              <a:t>RV</a:t>
            </a:r>
            <a:r>
              <a:rPr lang="en-US" baseline="-25000" dirty="0" err="1"/>
              <a:t>i</a:t>
            </a:r>
            <a:r>
              <a:rPr lang="en-US" dirty="0"/>
              <a:t>, the coded bits are read out sequentially from the circular buffer, starting with the bit location S</a:t>
            </a:r>
            <a:r>
              <a:rPr lang="en-US" baseline="-25000" dirty="0"/>
              <a:t>i</a:t>
            </a:r>
          </a:p>
          <a:p>
            <a:pPr lvl="1"/>
            <a:r>
              <a:rPr lang="en-US" dirty="0"/>
              <a:t>Limited buffer rate matching (LBRM) is supported</a:t>
            </a:r>
          </a:p>
        </p:txBody>
      </p:sp>
    </p:spTree>
    <p:extLst>
      <p:ext uri="{BB962C8B-B14F-4D97-AF65-F5344CB8AC3E}">
        <p14:creationId xmlns:p14="http://schemas.microsoft.com/office/powerpoint/2010/main" val="206102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</TotalTime>
  <Words>242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Rate Matching for LDPC Codes</vt:lpstr>
      <vt:lpstr>Background</vt:lpstr>
      <vt:lpstr>Proposal: Puncture Systematic Bits</vt:lpstr>
      <vt:lpstr>Proposal: CBRM, LBRM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218</cp:revision>
  <dcterms:created xsi:type="dcterms:W3CDTF">2006-08-16T00:00:00Z</dcterms:created>
  <dcterms:modified xsi:type="dcterms:W3CDTF">2017-01-17T18:49:36Z</dcterms:modified>
</cp:coreProperties>
</file>