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1" r:id="rId2"/>
    <p:sldId id="28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536" autoAdjust="0"/>
    <p:restoredTop sz="91782" autoAdjust="0"/>
  </p:normalViewPr>
  <p:slideViewPr>
    <p:cSldViewPr>
      <p:cViewPr>
        <p:scale>
          <a:sx n="90" d="100"/>
          <a:sy n="90" d="100"/>
        </p:scale>
        <p:origin x="-327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DDC67-4098-475C-AA14-F49B3423FFE7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5B0DB-61E0-4746-A639-988FE99B98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5B0DB-61E0-4746-A639-988FE99B98BC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other criteria for LDPC design comparison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 ZTE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Microelectronics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Huawei,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HiSilicon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CATT, </a:t>
            </a:r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  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R1-1701230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3200" dirty="0" smtClean="0"/>
              <a:t>The following criteria are considered for LDPC design comparison in addition to BLER performance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dirty="0" smtClean="0"/>
              <a:t>Implementation complexity of a LDPC code design</a:t>
            </a:r>
          </a:p>
          <a:p>
            <a:pPr marL="742950" lvl="2" indent="-342900">
              <a:lnSpc>
                <a:spcPct val="90000"/>
              </a:lnSpc>
            </a:pPr>
            <a:r>
              <a:rPr lang="en-US" dirty="0" smtClean="0"/>
              <a:t>Decoding latency of a LDPC code design</a:t>
            </a: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6787</TotalTime>
  <Words>71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other criteria for LDPC design comparison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ZTE</dc:creator>
  <cp:lastModifiedBy>ZTE</cp:lastModifiedBy>
  <cp:revision>243</cp:revision>
  <dcterms:created xsi:type="dcterms:W3CDTF">2006-08-16T00:00:00Z</dcterms:created>
  <dcterms:modified xsi:type="dcterms:W3CDTF">2017-01-19T19:55:52Z</dcterms:modified>
</cp:coreProperties>
</file>