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UL ACK/NAK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Huawei, </a:t>
            </a:r>
            <a:r>
              <a:rPr lang="en-US" smtClean="0">
                <a:solidFill>
                  <a:schemeClr val="tx1"/>
                </a:solidFill>
              </a:rPr>
              <a:t>HiSilicon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R1-162061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 lnSpcReduction="10000"/>
          </a:bodyPr>
          <a:lstStyle/>
          <a:p>
            <a:r>
              <a:rPr lang="en-US" altLang="zh-CN" sz="3400" dirty="0" smtClean="0"/>
              <a:t>Motivation for 3 DM-RS symbol per 7 symbol period</a:t>
            </a:r>
          </a:p>
          <a:p>
            <a:pPr lvl="1"/>
            <a:r>
              <a:rPr lang="en-US" altLang="zh-CN" sz="2600" u="sng" dirty="0"/>
              <a:t>The target error rate for </a:t>
            </a:r>
            <a:r>
              <a:rPr lang="en-US" altLang="zh-CN" sz="2600" u="sng" dirty="0" smtClean="0"/>
              <a:t>ACK/NAK </a:t>
            </a:r>
            <a:r>
              <a:rPr lang="en-US" altLang="zh-CN" sz="2600" u="sng" dirty="0"/>
              <a:t>and PUSCH are different</a:t>
            </a:r>
          </a:p>
          <a:p>
            <a:pPr lvl="1"/>
            <a:r>
              <a:rPr lang="en-US" altLang="zh-CN" sz="2600" dirty="0" smtClean="0"/>
              <a:t>In an interference limited scenario, at 0dB SNR, the single tone transmission format provides zero or little processing gain </a:t>
            </a:r>
          </a:p>
          <a:p>
            <a:pPr lvl="1"/>
            <a:r>
              <a:rPr lang="en-US" altLang="zh-CN" sz="2600" dirty="0" smtClean="0"/>
              <a:t>ACK/NAK detection relies on DM-RS-to-control relative phase detection, therefore best performance is expected with approximately equal number of pilot and control symbols</a:t>
            </a:r>
          </a:p>
          <a:p>
            <a:pPr lvl="1"/>
            <a:r>
              <a:rPr lang="en-US" altLang="zh-CN" sz="2600" dirty="0" smtClean="0"/>
              <a:t>3 DM-RS symbols is already used for PUCCH format 1a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05880" y="1052736"/>
            <a:ext cx="8280920" cy="5400600"/>
          </a:xfrm>
        </p:spPr>
        <p:txBody>
          <a:bodyPr>
            <a:normAutofit/>
          </a:bodyPr>
          <a:lstStyle/>
          <a:p>
            <a:r>
              <a:rPr lang="en-US" altLang="zh-CN" sz="3400" dirty="0" smtClean="0"/>
              <a:t>Support 3 DM-RS symbols per 7 symbol period</a:t>
            </a:r>
          </a:p>
          <a:p>
            <a:endParaRPr lang="en-US" altLang="zh-CN" sz="3400" dirty="0"/>
          </a:p>
          <a:p>
            <a:r>
              <a:rPr lang="en-US" altLang="zh-CN" sz="3400" dirty="0" smtClean="0"/>
              <a:t>The DM-RS sequence is obtained as</a:t>
            </a:r>
          </a:p>
          <a:p>
            <a:pPr lvl="1"/>
            <a:r>
              <a:rPr lang="en-US" altLang="zh-CN" sz="3000" dirty="0" smtClean="0"/>
              <a:t>Use  single tone DM-RS PUSCH spread by length 3 OCC sequence defined for PUCCH</a:t>
            </a:r>
          </a:p>
          <a:p>
            <a:pPr lvl="2"/>
            <a:r>
              <a:rPr lang="en-US" altLang="zh-CN" sz="2600" dirty="0" smtClean="0"/>
              <a:t>The OCC ID is pseudo-randomly selected according to 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300527"/>
              </p:ext>
            </p:extLst>
          </p:nvPr>
        </p:nvGraphicFramePr>
        <p:xfrm>
          <a:off x="2123728" y="4797152"/>
          <a:ext cx="2278063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Equation" r:id="rId3" imgW="990360" imgH="241200" progId="Equation.3">
                  <p:embed/>
                </p:oleObj>
              </mc:Choice>
              <mc:Fallback>
                <p:oleObj name="Equation" r:id="rId3" imgW="99036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3728" y="4797152"/>
                        <a:ext cx="2278063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12837</TotalTime>
  <Words>143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Equation</vt:lpstr>
      <vt:lpstr>WF on UL ACK/NAK transmission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Gaal, Peter</cp:lastModifiedBy>
  <cp:revision>1133</cp:revision>
  <dcterms:created xsi:type="dcterms:W3CDTF">2015-04-22T00:12:23Z</dcterms:created>
  <dcterms:modified xsi:type="dcterms:W3CDTF">2016-03-24T10:37:38Z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