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712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00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439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03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542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881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400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04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856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27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852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24A5B-519E-48DE-96CC-85E9EE6A8A38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EF997-2E6F-4D6B-BAEB-36FCB0A21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828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including partial </a:t>
            </a:r>
            <a:r>
              <a:rPr lang="en-US" dirty="0" err="1" smtClean="0"/>
              <a:t>HyperSFN</a:t>
            </a:r>
            <a:r>
              <a:rPr lang="en-US" dirty="0" smtClean="0"/>
              <a:t> in MIB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ZTE, Huawei, </a:t>
            </a:r>
            <a:r>
              <a:rPr lang="en-US" dirty="0" err="1" smtClean="0"/>
              <a:t>HiSlicion</a:t>
            </a:r>
            <a:r>
              <a:rPr lang="en-US" dirty="0" smtClean="0"/>
              <a:t>, </a:t>
            </a:r>
            <a:r>
              <a:rPr lang="en-US" dirty="0" smtClean="0"/>
              <a:t>Ericsson, Intel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4664"/>
            <a:ext cx="80329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WG1 NB-</a:t>
            </a:r>
            <a:r>
              <a:rPr lang="en-GB" b="1" dirty="0" err="1"/>
              <a:t>IoT</a:t>
            </a:r>
            <a:r>
              <a:rPr lang="en-GB" b="1" dirty="0"/>
              <a:t> Ad-Hoc Meeting      </a:t>
            </a:r>
            <a:r>
              <a:rPr lang="en-GB" b="1" dirty="0" smtClean="0"/>
              <a:t>                   </a:t>
            </a:r>
            <a:r>
              <a:rPr lang="en-GB" b="1" dirty="0"/>
              <a:t>	       </a:t>
            </a:r>
            <a:r>
              <a:rPr lang="sv-SE" dirty="0"/>
              <a:t>R1-162051</a:t>
            </a:r>
            <a:endParaRPr lang="sv-SE" b="1" dirty="0"/>
          </a:p>
          <a:p>
            <a:r>
              <a:rPr lang="en-US" b="1" dirty="0"/>
              <a:t>Sophia </a:t>
            </a:r>
            <a:r>
              <a:rPr lang="en-US" b="1" dirty="0" err="1"/>
              <a:t>Antipolis</a:t>
            </a:r>
            <a:r>
              <a:rPr lang="en-US" b="1" dirty="0"/>
              <a:t>, France, 22nd – 24th March </a:t>
            </a:r>
            <a:r>
              <a:rPr lang="en-US" b="1" dirty="0" smtClean="0"/>
              <a:t>2016</a:t>
            </a:r>
            <a:endParaRPr lang="sv-SE" b="1" dirty="0" smtClean="0"/>
          </a:p>
          <a:p>
            <a:r>
              <a:rPr lang="en-GB" b="1" dirty="0" smtClean="0"/>
              <a:t>Agenda </a:t>
            </a:r>
            <a:r>
              <a:rPr lang="en-GB" b="1" dirty="0"/>
              <a:t>Item:		</a:t>
            </a:r>
            <a:r>
              <a:rPr lang="sv-SE" dirty="0" smtClean="0"/>
              <a:t>2.2.1</a:t>
            </a:r>
          </a:p>
          <a:p>
            <a:r>
              <a:rPr lang="en-GB" b="1" dirty="0" smtClean="0"/>
              <a:t>Document </a:t>
            </a:r>
            <a:r>
              <a:rPr lang="en-GB" b="1" dirty="0"/>
              <a:t>for:	</a:t>
            </a:r>
            <a:r>
              <a:rPr lang="en-GB" dirty="0" smtClean="0"/>
              <a:t>Discussion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89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Current </a:t>
            </a:r>
            <a:r>
              <a:rPr lang="en-US" b="1" u="sng" smtClean="0"/>
              <a:t>working assumption</a:t>
            </a:r>
            <a:endParaRPr lang="en-US" b="1" u="sng" dirty="0" smtClean="0"/>
          </a:p>
          <a:p>
            <a:pPr lvl="1" hangingPunct="0"/>
            <a:r>
              <a:rPr lang="en-US" dirty="0" smtClean="0"/>
              <a:t>Period of SIB1 updating time is 40.96 seconds. </a:t>
            </a:r>
          </a:p>
          <a:p>
            <a:pPr lvl="1" hangingPunct="0"/>
            <a:r>
              <a:rPr lang="en-US" dirty="0"/>
              <a:t>The system information </a:t>
            </a:r>
            <a:r>
              <a:rPr lang="en-GB" dirty="0"/>
              <a:t>Value tag indicate system info </a:t>
            </a:r>
            <a:r>
              <a:rPr lang="en-GB" dirty="0" smtClean="0"/>
              <a:t>change</a:t>
            </a:r>
            <a:r>
              <a:rPr lang="sv-SE" dirty="0"/>
              <a:t> </a:t>
            </a:r>
            <a:r>
              <a:rPr lang="sv-SE" dirty="0" smtClean="0"/>
              <a:t>is </a:t>
            </a:r>
            <a:r>
              <a:rPr lang="sv-SE" dirty="0" err="1" smtClean="0"/>
              <a:t>included</a:t>
            </a:r>
            <a:r>
              <a:rPr lang="sv-SE" dirty="0" smtClean="0"/>
              <a:t> in MIB </a:t>
            </a:r>
            <a:r>
              <a:rPr lang="sv-SE" dirty="0" err="1" smtClean="0"/>
              <a:t>of</a:t>
            </a:r>
            <a:r>
              <a:rPr lang="sv-SE" dirty="0" smtClean="0"/>
              <a:t> NB-</a:t>
            </a:r>
            <a:r>
              <a:rPr lang="sv-SE" dirty="0" err="1" smtClean="0"/>
              <a:t>IoT</a:t>
            </a:r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16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working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2 bits in MIB to indicate the two LSB of </a:t>
            </a:r>
            <a:r>
              <a:rPr lang="en-US" dirty="0" err="1" smtClean="0"/>
              <a:t>HyperSFN</a:t>
            </a:r>
            <a:endParaRPr lang="en-US" dirty="0" smtClean="0"/>
          </a:p>
          <a:p>
            <a:pPr lvl="1"/>
            <a:r>
              <a:rPr lang="en-US" dirty="0" smtClean="0"/>
              <a:t>This working assumption need to be confirmed by RAN2</a:t>
            </a:r>
          </a:p>
          <a:p>
            <a:endParaRPr lang="sv-SE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41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75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including partial HyperSFN in MIB</vt:lpstr>
      <vt:lpstr>Background</vt:lpstr>
      <vt:lpstr>Proposed working assumption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including HyperSFN in MIB</dc:title>
  <dc:creator>Yutao Sui</dc:creator>
  <cp:lastModifiedBy>Yutao Sui</cp:lastModifiedBy>
  <cp:revision>8</cp:revision>
  <dcterms:created xsi:type="dcterms:W3CDTF">2016-03-23T15:16:15Z</dcterms:created>
  <dcterms:modified xsi:type="dcterms:W3CDTF">2016-03-24T10:24:06Z</dcterms:modified>
</cp:coreProperties>
</file>