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-1723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 </a:t>
            </a:r>
            <a:r>
              <a:rPr lang="en-US" altLang="zh-CN" dirty="0" smtClean="0"/>
              <a:t>WF on UCI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LG Electronics,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R1-162043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2.3.2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424936" cy="4781128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ko-KR" sz="1800" dirty="0"/>
              <a:t>Repetition number for A/N transmission </a:t>
            </a:r>
            <a:r>
              <a:rPr lang="en-US" altLang="ko-KR" sz="1800" dirty="0" smtClean="0"/>
              <a:t>corresponding to </a:t>
            </a:r>
            <a:r>
              <a:rPr lang="en-US" altLang="ko-KR" sz="1800" dirty="0" err="1" smtClean="0"/>
              <a:t>Msg</a:t>
            </a:r>
            <a:r>
              <a:rPr lang="en-US" altLang="ko-KR" sz="1800" dirty="0" smtClean="0"/>
              <a:t> 4 is </a:t>
            </a:r>
            <a:r>
              <a:rPr lang="en-US" altLang="ko-KR" sz="1800" dirty="0"/>
              <a:t>semi-statically </a:t>
            </a:r>
            <a:r>
              <a:rPr lang="en-US" altLang="ko-KR" sz="1800" dirty="0" smtClean="0"/>
              <a:t>configured by SIB per PRACH resource set</a:t>
            </a:r>
          </a:p>
          <a:p>
            <a:pPr marL="742950" lvl="2" indent="-342900"/>
            <a:r>
              <a:rPr lang="en-US" altLang="zh-CN" sz="1600" dirty="0" smtClean="0"/>
              <a:t>This is used as a default value to number of repetitions for A/N transmission after Msg4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ko-KR" sz="1800" dirty="0">
                <a:solidFill>
                  <a:srgbClr val="FF0000"/>
                </a:solidFill>
              </a:rPr>
              <a:t>The number of </a:t>
            </a:r>
            <a:r>
              <a:rPr lang="en-US" altLang="ko-KR" sz="1800" dirty="0" smtClean="0">
                <a:solidFill>
                  <a:srgbClr val="FF0000"/>
                </a:solidFill>
              </a:rPr>
              <a:t>DCI bits for frequency offset is [3] bits</a:t>
            </a:r>
            <a:endParaRPr lang="en-US" altLang="ko-KR" sz="1800" dirty="0">
              <a:solidFill>
                <a:srgbClr val="FF0000"/>
              </a:solidFill>
            </a:endParaRP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ko-KR" sz="1800" dirty="0" smtClean="0"/>
              <a:t>For baseline subcarrier index to </a:t>
            </a:r>
            <a:r>
              <a:rPr lang="en-US" altLang="ko-KR" sz="1800" dirty="0"/>
              <a:t>apply frequency offset carried in DCI </a:t>
            </a:r>
            <a:endParaRPr lang="en-US" altLang="ko-KR" sz="1800" dirty="0" smtClean="0"/>
          </a:p>
          <a:p>
            <a:pPr marL="857250" lvl="2" indent="-457200"/>
            <a:r>
              <a:rPr lang="en-US" altLang="ko-KR" sz="1600" dirty="0" smtClean="0"/>
              <a:t>Alt1: it is fixed in the specification</a:t>
            </a:r>
          </a:p>
          <a:p>
            <a:pPr marL="1314450" lvl="3" indent="-457200"/>
            <a:r>
              <a:rPr lang="en-US" altLang="ko-KR" sz="1100" dirty="0" smtClean="0"/>
              <a:t>LG</a:t>
            </a:r>
          </a:p>
          <a:p>
            <a:pPr marL="857250" lvl="2" indent="-457200"/>
            <a:r>
              <a:rPr lang="en-US" altLang="ko-KR" sz="1600" dirty="0" smtClean="0"/>
              <a:t>Alt2: it is implicitly determined based on end subframe index of PDSCH</a:t>
            </a:r>
          </a:p>
          <a:p>
            <a:pPr marL="1314450" lvl="3" indent="-457200"/>
            <a:r>
              <a:rPr lang="en-US" altLang="ko-KR" sz="1100" dirty="0" smtClean="0"/>
              <a:t>Ericsson, LG</a:t>
            </a:r>
          </a:p>
          <a:p>
            <a:pPr marL="857250" lvl="2" indent="-457200"/>
            <a:r>
              <a:rPr lang="en-US" altLang="ko-KR" sz="1600" dirty="0" smtClean="0"/>
              <a:t>Alt3: it is higher layer signaled per coverage level</a:t>
            </a:r>
          </a:p>
          <a:p>
            <a:pPr marL="1314450" lvl="3" indent="-457200"/>
            <a:r>
              <a:rPr lang="en-US" altLang="ko-KR" sz="1100" dirty="0" smtClean="0"/>
              <a:t>Ericsson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ko-KR" sz="1800" dirty="0" smtClean="0"/>
              <a:t>A/N </a:t>
            </a:r>
            <a:r>
              <a:rPr lang="en-US" altLang="ko-KR" sz="1800" dirty="0"/>
              <a:t>piggybacking on </a:t>
            </a:r>
            <a:r>
              <a:rPr lang="en-US" altLang="ko-KR" sz="1800" dirty="0" smtClean="0"/>
              <a:t>PUSCH is not supported in Rel-13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ko-KR" sz="1800" dirty="0" smtClean="0"/>
              <a:t>Aperiodic CSI</a:t>
            </a:r>
          </a:p>
          <a:p>
            <a:pPr marL="857250" lvl="2" indent="-457200"/>
            <a:r>
              <a:rPr lang="en-US" altLang="ko-KR" sz="1600" dirty="0" smtClean="0"/>
              <a:t>Alt 1: Aperiodic CSI is not supported in Rel-13</a:t>
            </a:r>
          </a:p>
          <a:p>
            <a:pPr marL="857250" lvl="2" indent="-457200"/>
            <a:r>
              <a:rPr lang="en-US" altLang="ko-KR" sz="1600" dirty="0" smtClean="0"/>
              <a:t>Alt 2: Aperiodic CSI is supported </a:t>
            </a:r>
          </a:p>
          <a:p>
            <a:pPr marL="1314450" lvl="3" indent="-457200"/>
            <a:r>
              <a:rPr lang="en-US" altLang="ko-KR" sz="1400" dirty="0" smtClean="0"/>
              <a:t>Alt 2-1: Aperiodic CSI is transmitted in a similar way to A/N transmission (no piggybacking with data)</a:t>
            </a:r>
          </a:p>
          <a:p>
            <a:pPr marL="1314450" lvl="3" indent="-457200"/>
            <a:r>
              <a:rPr lang="en-US" altLang="ko-KR" sz="1400" dirty="0" smtClean="0"/>
              <a:t>Alt 2-2: Aperiodic CSI is transmitted in a payload</a:t>
            </a:r>
          </a:p>
          <a:p>
            <a:pPr marL="342900" lvl="1" indent="-342900"/>
            <a:endParaRPr lang="en-GB" altLang="zh-CN" sz="12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ko-KR" sz="2000" dirty="0"/>
              <a:t>Baseline time location of A/N resource </a:t>
            </a:r>
            <a:r>
              <a:rPr lang="en-US" altLang="ko-KR" sz="2000" dirty="0" smtClean="0"/>
              <a:t>is </a:t>
            </a:r>
            <a:r>
              <a:rPr lang="en-US" altLang="ko-KR" sz="2000" dirty="0" smtClean="0">
                <a:solidFill>
                  <a:srgbClr val="FF0000"/>
                </a:solidFill>
              </a:rPr>
              <a:t>the first starting subframe </a:t>
            </a:r>
            <a:r>
              <a:rPr lang="en-US" altLang="ko-KR" sz="2000" dirty="0" smtClean="0"/>
              <a:t>after </a:t>
            </a:r>
            <a:r>
              <a:rPr lang="en-US" altLang="ko-KR" sz="2000" dirty="0"/>
              <a:t>12msec + end of the last subframe of the associated PDSCH transmission </a:t>
            </a:r>
          </a:p>
          <a:p>
            <a:pPr marL="857250" lvl="2" indent="-457200"/>
            <a:r>
              <a:rPr lang="en-US" altLang="ko-KR" sz="1600" dirty="0"/>
              <a:t>Starting subframe of A/N transmission  </a:t>
            </a:r>
            <a:r>
              <a:rPr lang="en-US" altLang="ko-KR" sz="1600" dirty="0" smtClean="0"/>
              <a:t>can be restricted</a:t>
            </a:r>
            <a:endParaRPr lang="en-US" altLang="ko-KR" sz="16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ko-KR" sz="2000" dirty="0"/>
              <a:t>Time location/offset of A/N resource is indicated in DL grant pending UL grant size discussion </a:t>
            </a:r>
          </a:p>
          <a:p>
            <a:pPr marL="857250" lvl="2" indent="-457200"/>
            <a:r>
              <a:rPr lang="en-US" altLang="ko-KR" sz="1600" dirty="0" smtClean="0"/>
              <a:t>Note: </a:t>
            </a:r>
            <a:r>
              <a:rPr lang="en-US" altLang="ko-KR" sz="1600" dirty="0"/>
              <a:t>intention is use padding bits to support this. Otherwise, time location/offset is not signaled.</a:t>
            </a:r>
            <a:endParaRPr lang="en-US" altLang="ko-KR" sz="1200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34831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13204</TotalTime>
  <Words>247</Words>
  <Application>Microsoft Office PowerPoint</Application>
  <PresentationFormat>화면 슬라이드 쇼(4:3)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 WF on UCI</vt:lpstr>
      <vt:lpstr>Proposals</vt:lpstr>
      <vt:lpstr>Proposals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HW</dc:creator>
  <cp:lastModifiedBy>김봉회</cp:lastModifiedBy>
  <cp:revision>1126</cp:revision>
  <dcterms:created xsi:type="dcterms:W3CDTF">2015-04-22T00:12:23Z</dcterms:created>
  <dcterms:modified xsi:type="dcterms:W3CDTF">2016-03-23T18:50:47Z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(3)9YR3+eGenkUsdddwojd719OYMx2QhJ8d64FEljr6/VrBJvttGlL6naCWmPXbUDhznIKReu2H
xbdy79VPc5wEYxfX0S6Vk2zDqUkJDrGb/aNoBrSh4L9if8P098euijpq5AFbqrGV1bvLG1Ct
ueQopeslD7H5FCm8hByj8gjQgu5pwCPToXtys4wIbtv0Jj3fFPB70rsXQICscuFKZ8pQFWbB
2b+1f7CEf44d2q8dRu</vt:lpwstr>
  </property>
  <property fmtid="{D5CDD505-2E9C-101B-9397-08002B2CF9AE}" pid="12" name="_2015_ms_pID_7253431">
    <vt:lpwstr>p/LbRN+F6EHllEpmDB5iXR5dd91b6btJbacSHc1Fl1LY+3f/B1WNj/
ZaFkQtyQj+YM8AEfSdnsNRsoF5L6LC380AZeY5fRxzWR0NZ4LTuUWeM+1QTLUkPG5N7GwA5m
MaA4BMROzrlQFkx1OlPIJLEYzUB+hxN8VtsQu5fg6yrJlBxmVipwUtQPHC5+KKfLUsOUY4Th
efyBZnYdBS780SC3JbCWyWT/lKoZdvNH4GgI</vt:lpwstr>
  </property>
  <property fmtid="{D5CDD505-2E9C-101B-9397-08002B2CF9AE}" pid="13" name="_2015_ms_pID_7253432">
    <vt:lpwstr>mzZFG76QdIq3eOyhtD8ryr82ka3FcnIOfNpj
qPObGaXkzLT0GzMt5z8UkV9RPbctjzxX6sBpOYuMkAM5GH0m2Z7xcRGwo12r+vjYNtnpA90M
XdplV2dBOARDqqJkTt7faw==</vt:lpwstr>
  </property>
</Properties>
</file>