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7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DL Transmission Gap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</a:t>
            </a:r>
            <a:r>
              <a:rPr lang="en-US" dirty="0">
                <a:solidFill>
                  <a:schemeClr val="tx1"/>
                </a:solidFill>
              </a:rPr>
              <a:t>Sony</a:t>
            </a:r>
            <a:r>
              <a:rPr lang="en-US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R1-162030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936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 NB-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2.2.3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 least for UEs in extreme coverage, </a:t>
            </a:r>
            <a:r>
              <a:rPr lang="en-US" dirty="0"/>
              <a:t>for transmission in downlink which requires large number of </a:t>
            </a:r>
            <a:r>
              <a:rPr lang="en-US" dirty="0" smtClean="0"/>
              <a:t>repetitions, DL gaps </a:t>
            </a:r>
            <a:r>
              <a:rPr lang="en-US" dirty="0"/>
              <a:t>are introduced during the repetitions of </a:t>
            </a:r>
            <a:r>
              <a:rPr lang="en-US" dirty="0" smtClean="0"/>
              <a:t>NPDSCH and NPDCCH</a:t>
            </a:r>
          </a:p>
          <a:p>
            <a:pPr lvl="1"/>
            <a:r>
              <a:rPr lang="en-GB" dirty="0" smtClean="0"/>
              <a:t>Note: During a DL gap, UEs other than those configured with the particular gap can </a:t>
            </a:r>
            <a:r>
              <a:rPr lang="en-GB" dirty="0"/>
              <a:t>receive their </a:t>
            </a:r>
            <a:r>
              <a:rPr lang="en-GB" dirty="0" smtClean="0"/>
              <a:t>NPDSCH and/or NPDCCH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3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At least for UEs in extreme coverage, </a:t>
            </a:r>
            <a:r>
              <a:rPr lang="en-US" dirty="0" smtClean="0"/>
              <a:t>gap </a:t>
            </a:r>
            <a:r>
              <a:rPr lang="en-US" dirty="0" smtClean="0"/>
              <a:t>configuration is provided by </a:t>
            </a:r>
            <a:r>
              <a:rPr lang="en-US" dirty="0" smtClean="0"/>
              <a:t>cell-specific </a:t>
            </a:r>
            <a:r>
              <a:rPr lang="en-US" dirty="0" smtClean="0"/>
              <a:t>higher </a:t>
            </a:r>
            <a:r>
              <a:rPr lang="en-US" dirty="0"/>
              <a:t>layer </a:t>
            </a:r>
            <a:r>
              <a:rPr lang="en-US" dirty="0" smtClean="0"/>
              <a:t>signaling</a:t>
            </a:r>
          </a:p>
          <a:p>
            <a:pPr lvl="1"/>
            <a:r>
              <a:rPr lang="en-US" dirty="0" smtClean="0"/>
              <a:t>Configuration information is composed of a subset of the following:</a:t>
            </a:r>
            <a:endParaRPr lang="en-US" dirty="0"/>
          </a:p>
          <a:p>
            <a:pPr lvl="2"/>
            <a:r>
              <a:rPr lang="en-US" sz="2800" dirty="0" smtClean="0"/>
              <a:t>Gap </a:t>
            </a:r>
            <a:r>
              <a:rPr lang="en-US" sz="2800" dirty="0"/>
              <a:t>enable/disable, Gap starting </a:t>
            </a:r>
            <a:r>
              <a:rPr lang="en-US" sz="2800" dirty="0" smtClean="0"/>
              <a:t>point (periodicity, offset), </a:t>
            </a:r>
            <a:r>
              <a:rPr lang="en-US" sz="2800" dirty="0" smtClean="0"/>
              <a:t>Gap size, number of Gaps for </a:t>
            </a:r>
            <a:r>
              <a:rPr lang="en-US" sz="2800" dirty="0" err="1" smtClean="0"/>
              <a:t>Rmax</a:t>
            </a:r>
            <a:r>
              <a:rPr lang="en-US" sz="2800" dirty="0" smtClean="0"/>
              <a:t> repetitions</a:t>
            </a:r>
          </a:p>
          <a:p>
            <a:r>
              <a:rPr lang="en-US" dirty="0" smtClean="0"/>
              <a:t>For </a:t>
            </a:r>
            <a:r>
              <a:rPr lang="en-US" dirty="0" smtClean="0"/>
              <a:t>a given UE, the </a:t>
            </a:r>
            <a:r>
              <a:rPr lang="en-US" dirty="0" err="1" smtClean="0"/>
              <a:t>subframes</a:t>
            </a:r>
            <a:r>
              <a:rPr lang="en-US" dirty="0" smtClean="0"/>
              <a:t> designated as DL gap is treated as invalid DL </a:t>
            </a:r>
            <a:r>
              <a:rPr lang="en-US" dirty="0" err="1" smtClean="0"/>
              <a:t>subframes</a:t>
            </a:r>
            <a:r>
              <a:rPr lang="en-US" dirty="0" smtClean="0"/>
              <a:t> for the given UE</a:t>
            </a:r>
          </a:p>
          <a:p>
            <a:pPr lvl="1"/>
            <a:r>
              <a:rPr lang="en-US" dirty="0" smtClean="0"/>
              <a:t>Invalid </a:t>
            </a:r>
            <a:r>
              <a:rPr lang="en-US" dirty="0" err="1" smtClean="0"/>
              <a:t>subframe</a:t>
            </a:r>
            <a:r>
              <a:rPr lang="en-US" dirty="0" smtClean="0"/>
              <a:t> means: When overlapping with a DL gap, PDCCH and PDSCH repetitions are postponed to the next valid DL </a:t>
            </a:r>
            <a:r>
              <a:rPr lang="en-US" dirty="0" err="1" smtClean="0"/>
              <a:t>subframe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433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182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DL Transmission Gap for NB-IoT</vt:lpstr>
      <vt:lpstr>Proposal</vt:lpstr>
      <vt:lpstr>Proposal (Cont.)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simultaneous NB-IoT and eMTC in a cell</dc:title>
  <dc:creator>yufei.blankenship@ericsson.com</dc:creator>
  <cp:lastModifiedBy>Yufei Blankenship</cp:lastModifiedBy>
  <cp:revision>142</cp:revision>
  <dcterms:created xsi:type="dcterms:W3CDTF">2006-08-16T00:00:00Z</dcterms:created>
  <dcterms:modified xsi:type="dcterms:W3CDTF">2016-03-23T17:28:08Z</dcterms:modified>
</cp:coreProperties>
</file>