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9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4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1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8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9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60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3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7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4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2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31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NB-PSS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Intel </a:t>
            </a:r>
            <a:r>
              <a:rPr lang="en-US" dirty="0" smtClean="0">
                <a:ea typeface="ＭＳ Ｐゴシック" charset="0"/>
              </a:rPr>
              <a:t>Corporation, Acorn Technologies, </a:t>
            </a:r>
            <a:r>
              <a:rPr lang="en-US" dirty="0" err="1" smtClean="0">
                <a:ea typeface="ＭＳ Ｐゴシック" charset="0"/>
              </a:rPr>
              <a:t>CEWiT</a:t>
            </a:r>
            <a:r>
              <a:rPr lang="en-US" dirty="0" smtClean="0">
                <a:ea typeface="ＭＳ Ｐゴシック" charset="0"/>
              </a:rPr>
              <a:t>, ETRI, IITH, </a:t>
            </a:r>
            <a:r>
              <a:rPr lang="en-US" dirty="0" err="1" smtClean="0">
                <a:ea typeface="ＭＳ Ｐゴシック" charset="0"/>
              </a:rPr>
              <a:t>InterDigital</a:t>
            </a:r>
            <a:r>
              <a:rPr lang="en-US" dirty="0" smtClean="0">
                <a:ea typeface="ＭＳ Ｐゴシック" charset="0"/>
              </a:rPr>
              <a:t>, ITL, KT Corporation, Lenovo, Reliance-</a:t>
            </a:r>
            <a:r>
              <a:rPr lang="en-US" dirty="0" err="1" smtClean="0">
                <a:ea typeface="ＭＳ Ｐゴシック" charset="0"/>
              </a:rPr>
              <a:t>Jio</a:t>
            </a:r>
            <a:r>
              <a:rPr lang="en-US" dirty="0" smtClean="0">
                <a:ea typeface="ＭＳ Ｐゴシック" charset="0"/>
              </a:rPr>
              <a:t>, Samsung, </a:t>
            </a:r>
            <a:r>
              <a:rPr lang="en-US" dirty="0" err="1" smtClean="0">
                <a:ea typeface="ＭＳ Ｐゴシック" charset="0"/>
              </a:rPr>
              <a:t>Sequans</a:t>
            </a:r>
            <a:r>
              <a:rPr lang="en-US" dirty="0" smtClean="0">
                <a:ea typeface="ＭＳ Ｐゴシック" charset="0"/>
              </a:rPr>
              <a:t> Communications, Sierra Wireless, WILUS Inc.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103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R1-162016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1498" y="210312"/>
            <a:ext cx="4807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3GPP TSG RAN WG1 NB-</a:t>
            </a:r>
            <a:r>
              <a:rPr lang="en-GB" dirty="0" err="1"/>
              <a:t>IoT</a:t>
            </a:r>
            <a:r>
              <a:rPr lang="en-GB" dirty="0"/>
              <a:t> Ad-Hoc Meeting</a:t>
            </a:r>
          </a:p>
          <a:p>
            <a:r>
              <a:rPr lang="en-US" dirty="0" smtClean="0"/>
              <a:t>Sophia </a:t>
            </a:r>
            <a:r>
              <a:rPr lang="en-US" dirty="0" err="1" smtClean="0"/>
              <a:t>Antipolis</a:t>
            </a:r>
            <a:r>
              <a:rPr lang="en-US" dirty="0" smtClean="0"/>
              <a:t>, France, 22nd - 24th March 2016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1498" y="799197"/>
            <a:ext cx="1956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Agenda item: 2.2.5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84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Agreements in RAN1 #84</a:t>
            </a:r>
          </a:p>
          <a:p>
            <a:pPr lvl="1"/>
            <a:r>
              <a:rPr lang="en-US" dirty="0" smtClean="0"/>
              <a:t>The periodicity of NB-PSS transmission is 10ms.</a:t>
            </a:r>
          </a:p>
          <a:p>
            <a:pPr lvl="1"/>
            <a:r>
              <a:rPr lang="en-US" dirty="0" smtClean="0"/>
              <a:t>The sequence for NB-PSS is generated at each OFDM symbol</a:t>
            </a:r>
          </a:p>
          <a:p>
            <a:pPr lvl="2"/>
            <a:r>
              <a:rPr lang="en-US" dirty="0" smtClean="0"/>
              <a:t>Length-11 </a:t>
            </a:r>
            <a:r>
              <a:rPr lang="en-US" dirty="0" err="1" smtClean="0"/>
              <a:t>Zadoff</a:t>
            </a:r>
            <a:r>
              <a:rPr lang="en-US" dirty="0" smtClean="0"/>
              <a:t>-Chu Sequence in frequency domain is used for sequence generation for each OFDM symbol and 11 REs are used per OFDM symbol.</a:t>
            </a:r>
          </a:p>
          <a:p>
            <a:pPr lvl="2"/>
            <a:r>
              <a:rPr lang="en-US" dirty="0" smtClean="0"/>
              <a:t>The 11 root sequence indices are FFS.</a:t>
            </a:r>
          </a:p>
          <a:p>
            <a:pPr lvl="1"/>
            <a:r>
              <a:rPr lang="en-GB" dirty="0"/>
              <a:t>NB-PSS is transmitted in </a:t>
            </a:r>
            <a:r>
              <a:rPr lang="en-GB" dirty="0" err="1"/>
              <a:t>subframe</a:t>
            </a:r>
            <a:r>
              <a:rPr lang="en-GB" dirty="0"/>
              <a:t> </a:t>
            </a:r>
            <a:r>
              <a:rPr lang="en-GB" dirty="0" smtClean="0"/>
              <a:t>5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75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RAN1 NB-</a:t>
            </a:r>
            <a:r>
              <a:rPr lang="en-GB" dirty="0" err="1" smtClean="0"/>
              <a:t>IoT</a:t>
            </a:r>
            <a:r>
              <a:rPr lang="en-GB" dirty="0" smtClean="0"/>
              <a:t> Ad-Hoc2, it has been studied and evaluated for the proposal (next slide) by R1-161863, R1-161897, R1-161898, R1-161961, R1-161968 under both small (1.8kHz FO) and large frequency offsets (18kHz, 25.5kHz) in standalone and </a:t>
            </a:r>
            <a:r>
              <a:rPr lang="en-GB" dirty="0" err="1" smtClean="0"/>
              <a:t>inband</a:t>
            </a:r>
            <a:r>
              <a:rPr lang="en-GB" dirty="0" smtClean="0"/>
              <a:t> operation modes, according to the agreed simulation assumptions.</a:t>
            </a:r>
          </a:p>
          <a:p>
            <a:pPr lvl="1"/>
            <a:r>
              <a:rPr lang="en-GB" dirty="0" smtClean="0"/>
              <a:t>The good cell search performances are depicted</a:t>
            </a:r>
          </a:p>
          <a:p>
            <a:pPr lvl="1"/>
            <a:r>
              <a:rPr lang="en-GB" dirty="0" smtClean="0"/>
              <a:t>The good auto-correlation profiles are observed</a:t>
            </a:r>
          </a:p>
          <a:p>
            <a:pPr lvl="1"/>
            <a:r>
              <a:rPr lang="en-US" dirty="0" smtClean="0"/>
              <a:t>Various algorithms are supported with good performances and low detection </a:t>
            </a:r>
            <a:r>
              <a:rPr lang="en-US" dirty="0" smtClean="0"/>
              <a:t>complexity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91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10 different root sequence indices among 11 NB-PSS OFDM symbols</a:t>
            </a:r>
          </a:p>
          <a:p>
            <a:pPr lvl="1"/>
            <a:r>
              <a:rPr lang="en-US" altLang="en-US" dirty="0" smtClean="0"/>
              <a:t>Root index combination from symbol 0  to symbol 10 is [1 10 2 9 3 8 4 7 5 6 5]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74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238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WF on NB-PSS</vt:lpstr>
      <vt:lpstr>Backgrounds</vt:lpstr>
      <vt:lpstr>Backgrounds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NB-PSS</dc:title>
  <dc:creator>Intel</dc:creator>
  <cp:keywords>CTPClassification=CTP_PUBLIC:VisualMarkings=</cp:keywords>
  <cp:lastModifiedBy>Intel2</cp:lastModifiedBy>
  <cp:revision>26</cp:revision>
  <dcterms:created xsi:type="dcterms:W3CDTF">2016-03-20T21:11:55Z</dcterms:created>
  <dcterms:modified xsi:type="dcterms:W3CDTF">2016-03-24T08:19:34Z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0d09f85e-02e6-4252-80fd-ece2c159c8ae</vt:lpwstr>
  </property>
  <property fmtid="{D5CDD505-2E9C-101B-9397-08002B2CF9AE}" pid="3" name="CTP_TimeStamp">
    <vt:lpwstr>2016-03-24 08:19:34Z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