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Default Extension="docx" ContentType="application/vnd.openxmlformats-officedocument.wordprocessingml.document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78" r:id="rId3"/>
    <p:sldId id="279" r:id="rId4"/>
    <p:sldId id="280" r:id="rId5"/>
    <p:sldId id="281" r:id="rId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9985" autoAdjust="0"/>
    <p:restoredTop sz="94660"/>
  </p:normalViewPr>
  <p:slideViewPr>
    <p:cSldViewPr>
      <p:cViewPr>
        <p:scale>
          <a:sx n="75" d="100"/>
          <a:sy n="75" d="100"/>
        </p:scale>
        <p:origin x="-1464" y="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3B84484-2B80-43EB-A8B6-9B299C4079D0}" type="datetimeFigureOut">
              <a:rPr lang="en-US" smtClean="0"/>
              <a:pPr/>
              <a:t>3/23/2016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3E54B7E-C18A-4903-936D-EB7096C432A2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Word___1.docx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WF </a:t>
            </a:r>
            <a:r>
              <a:rPr lang="en-US" altLang="zh-CN" dirty="0" smtClean="0"/>
              <a:t>on SRS avoidance in NB-</a:t>
            </a:r>
            <a:r>
              <a:rPr lang="en-US" altLang="zh-CN" dirty="0" err="1" smtClean="0"/>
              <a:t>IoT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4149080"/>
            <a:ext cx="6400800" cy="1489720"/>
          </a:xfrm>
        </p:spPr>
        <p:txBody>
          <a:bodyPr>
            <a:normAutofit/>
          </a:bodyPr>
          <a:lstStyle/>
          <a:p>
            <a:r>
              <a:rPr lang="en-US" dirty="0" smtClean="0">
                <a:solidFill>
                  <a:schemeClr val="tx1"/>
                </a:solidFill>
              </a:rPr>
              <a:t>Huawei, HiSilicon, …</a:t>
            </a:r>
          </a:p>
        </p:txBody>
      </p:sp>
      <p:sp>
        <p:nvSpPr>
          <p:cNvPr id="5" name="Rectangle 4"/>
          <p:cNvSpPr>
            <a:spLocks noChangeArrowheads="1"/>
          </p:cNvSpPr>
          <p:nvPr/>
        </p:nvSpPr>
        <p:spPr bwMode="auto">
          <a:xfrm>
            <a:off x="7380312" y="217765"/>
            <a:ext cx="1637928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anchor="ctr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zh-CN" sz="1800" dirty="0" smtClean="0"/>
              <a:t>R1-162010</a:t>
            </a:r>
            <a:endParaRPr lang="en-US" altLang="en-US" sz="1800" b="1" dirty="0">
              <a:latin typeface="Arial" charset="0"/>
            </a:endParaRPr>
          </a:p>
        </p:txBody>
      </p:sp>
      <p:sp>
        <p:nvSpPr>
          <p:cNvPr id="6" name="TextBox 4"/>
          <p:cNvSpPr txBox="1">
            <a:spLocks noChangeArrowheads="1"/>
          </p:cNvSpPr>
          <p:nvPr/>
        </p:nvSpPr>
        <p:spPr bwMode="auto">
          <a:xfrm>
            <a:off x="152400" y="174536"/>
            <a:ext cx="4995664" cy="12557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WG1NB-IoT Ad-Hoc Meeting#2</a:t>
            </a:r>
          </a:p>
          <a:p>
            <a:pPr>
              <a:buNone/>
            </a:pP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Sophia-</a:t>
            </a:r>
            <a:r>
              <a:rPr lang="en-US" altLang="zh-CN" sz="1800" dirty="0" err="1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Antipolis</a:t>
            </a:r>
            <a:r>
              <a:rPr lang="en-US" altLang="zh-CN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, France, March 22-24, 2016</a:t>
            </a:r>
            <a:endParaRPr lang="zh-CN" altLang="zh-CN" sz="1800" dirty="0" smtClean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  <a:p>
            <a:pPr>
              <a:spcBef>
                <a:spcPct val="0"/>
              </a:spcBef>
              <a:buNone/>
            </a:pP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item 2.3.2</a:t>
            </a:r>
            <a:endParaRPr lang="ja-JP" alt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4624"/>
            <a:ext cx="8229600" cy="1143000"/>
          </a:xfrm>
        </p:spPr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5" name="内容占位符 2"/>
          <p:cNvSpPr>
            <a:spLocks noGrp="1"/>
          </p:cNvSpPr>
          <p:nvPr>
            <p:ph idx="1"/>
          </p:nvPr>
        </p:nvSpPr>
        <p:spPr>
          <a:xfrm>
            <a:off x="395536" y="1052736"/>
            <a:ext cx="8363272" cy="5472608"/>
          </a:xfrm>
        </p:spPr>
        <p:txBody>
          <a:bodyPr>
            <a:normAutofit fontScale="77500" lnSpcReduction="20000"/>
          </a:bodyPr>
          <a:lstStyle/>
          <a:p>
            <a:pPr lvl="0"/>
            <a:r>
              <a:rPr lang="en-US" altLang="zh-CN" i="1" dirty="0" smtClean="0"/>
              <a:t>For 15kHz subcarrier spacing, OFDM/SC-FDMA symbol boundary is no change from LTE </a:t>
            </a:r>
            <a:endParaRPr lang="zh-CN" altLang="zh-CN" dirty="0" smtClean="0"/>
          </a:p>
          <a:p>
            <a:pPr lvl="0"/>
            <a:r>
              <a:rPr lang="en-US" altLang="zh-CN" i="1" dirty="0" smtClean="0"/>
              <a:t>At least for FDD with the normal CP case,</a:t>
            </a:r>
            <a:endParaRPr lang="zh-CN" altLang="zh-CN" dirty="0" smtClean="0"/>
          </a:p>
          <a:p>
            <a:pPr lvl="1"/>
            <a:r>
              <a:rPr lang="en-US" altLang="zh-CN" i="1" dirty="0" smtClean="0"/>
              <a:t>For 3.75kHz subcarrier spacing of uplink,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Define a 2ms NB-slot, there are 7 symbols. 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One symbol consists of 528 Ts of symbol with CP length of 16 Ts assuming Ts=1/1.92MHz.</a:t>
            </a:r>
            <a:r>
              <a:rPr lang="en-US" altLang="zh-CN" sz="4400" i="1" dirty="0" smtClean="0"/>
              <a:t> </a:t>
            </a:r>
            <a:r>
              <a:rPr lang="en-US" altLang="zh-CN" i="1" dirty="0" smtClean="0"/>
              <a:t>Editor will take care how to capture Ts value in the spec.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The above symbols are located from the beginning of 2ms period.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Besides the seven symbols located from the beginning of 2ms period, the remaining time (144Ts) is used as a guard period to minimize the collision between NB-</a:t>
            </a:r>
            <a:r>
              <a:rPr lang="en-US" altLang="zh-CN" i="1" dirty="0" err="1" smtClean="0"/>
              <a:t>IoT</a:t>
            </a:r>
            <a:r>
              <a:rPr lang="en-US" altLang="zh-CN" i="1" dirty="0" smtClean="0"/>
              <a:t> symbols and LTE SRS.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The 2ms NB-slot boundary is aligned with LTE </a:t>
            </a:r>
            <a:r>
              <a:rPr lang="en-US" altLang="zh-CN" i="1" dirty="0" err="1" smtClean="0"/>
              <a:t>subframe</a:t>
            </a:r>
            <a:r>
              <a:rPr lang="en-US" altLang="zh-CN" i="1" dirty="0" smtClean="0"/>
              <a:t> boundary. FFS among odd only or even only or to support both even/odd</a:t>
            </a:r>
            <a:endParaRPr lang="zh-CN" altLang="zh-CN" dirty="0" smtClean="0"/>
          </a:p>
          <a:p>
            <a:pPr lvl="2"/>
            <a:r>
              <a:rPr lang="en-US" altLang="zh-CN" i="1" dirty="0" smtClean="0"/>
              <a:t>FFS on collision of LTE SRS for in band mode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Opt 1: </a:t>
            </a:r>
            <a:r>
              <a:rPr lang="en-US" altLang="zh-CN" i="1" dirty="0" err="1" smtClean="0"/>
              <a:t>eNB</a:t>
            </a:r>
            <a:r>
              <a:rPr lang="en-US" altLang="zh-CN" i="1" dirty="0" smtClean="0"/>
              <a:t> scheduling or implementation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Opt 2: puncture/rate matching of 3.75kHz transmission to avoid the collision 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Opt 3: define a GP to avoid potential collision</a:t>
            </a:r>
            <a:endParaRPr lang="zh-CN" altLang="zh-CN" dirty="0" smtClean="0"/>
          </a:p>
          <a:p>
            <a:pPr lvl="3"/>
            <a:r>
              <a:rPr lang="en-US" altLang="zh-CN" i="1" dirty="0" smtClean="0"/>
              <a:t>Note combination of above options can also be considered.</a:t>
            </a:r>
            <a:endParaRPr lang="zh-CN" altLang="zh-CN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1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124744"/>
            <a:ext cx="8229600" cy="5400600"/>
          </a:xfrm>
        </p:spPr>
        <p:txBody>
          <a:bodyPr>
            <a:normAutofit/>
          </a:bodyPr>
          <a:lstStyle/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For 3.75 kHz subcarrier spacing and LTE SRS symbol positions that are not able to align with GPs in an NB-Slot, NB-PUSCH is rate matched around the overlapped NB-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symbols and those symbols are not used for transmission.</a:t>
            </a:r>
          </a:p>
          <a:p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For 15 kHz sub-carrier spacing, NB-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symbols are not used when colliding with LTE SRS symbol positions and NB-PUSCH rate-matching is used to transmit 15 kHz NB-</a:t>
            </a:r>
            <a:r>
              <a:rPr lang="en-US" altLang="zh-CN" sz="2400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sz="2400" dirty="0" smtClean="0">
                <a:latin typeface="Times New Roman" pitchFamily="18" charset="0"/>
                <a:cs typeface="Times New Roman" pitchFamily="18" charset="0"/>
              </a:rPr>
              <a:t> transmission.</a:t>
            </a:r>
            <a:endParaRPr lang="zh-CN" altLang="zh-CN" sz="2400" dirty="0" smtClean="0">
              <a:latin typeface="Times New Roman" pitchFamily="18" charset="0"/>
              <a:ea typeface="Arial Unicode MS" pitchFamily="34" charset="-122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 2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NB-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configuration field regarding the avoidance of LTE SRS is broadcasted in the NB-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system information</a:t>
            </a:r>
          </a:p>
          <a:p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Adopt the design in Table in the attached document for NB-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configuration field regarding the avoidance of LTE SRS, which use 3 bits in NB-</a:t>
            </a:r>
            <a:r>
              <a:rPr lang="en-US" altLang="zh-CN" dirty="0" err="1" smtClean="0">
                <a:latin typeface="Times New Roman" pitchFamily="18" charset="0"/>
                <a:cs typeface="Times New Roman" pitchFamily="18" charset="0"/>
              </a:rPr>
              <a:t>IoT</a:t>
            </a:r>
            <a:r>
              <a:rPr lang="en-US" altLang="zh-CN" dirty="0" smtClean="0">
                <a:latin typeface="Times New Roman" pitchFamily="18" charset="0"/>
                <a:cs typeface="Times New Roman" pitchFamily="18" charset="0"/>
              </a:rPr>
              <a:t> system information.</a:t>
            </a:r>
            <a:endParaRPr lang="zh-CN" altLang="en-US" dirty="0" smtClean="0">
              <a:latin typeface="Times New Roman" pitchFamily="18" charset="0"/>
              <a:cs typeface="Times New Roman" pitchFamily="18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graphicFrame>
        <p:nvGraphicFramePr>
          <p:cNvPr id="4" name="内容占位符 3"/>
          <p:cNvGraphicFramePr>
            <a:graphicFrameLocks noChangeAspect="1"/>
          </p:cNvGraphicFramePr>
          <p:nvPr>
            <p:ph idx="1"/>
          </p:nvPr>
        </p:nvGraphicFramePr>
        <p:xfrm>
          <a:off x="4114800" y="3448844"/>
          <a:ext cx="914400" cy="828675"/>
        </p:xfrm>
        <a:graphic>
          <a:graphicData uri="http://schemas.openxmlformats.org/presentationml/2006/ole">
            <p:oleObj spid="_x0000_s1026" name="文档" showAsIcon="1" r:id="rId3" imgW="914400" imgH="828720" progId="Word.Document.12">
              <p:embed/>
            </p:oleObj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4561</TotalTime>
  <Words>338</Words>
  <Application>Microsoft Office PowerPoint</Application>
  <PresentationFormat>全屏显示(4:3)</PresentationFormat>
  <Paragraphs>26</Paragraphs>
  <Slides>5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Theme</vt:lpstr>
      <vt:lpstr>文档</vt:lpstr>
      <vt:lpstr>WF on SRS avoidance in NB-IoT</vt:lpstr>
      <vt:lpstr>Background</vt:lpstr>
      <vt:lpstr>Proposal 1</vt:lpstr>
      <vt:lpstr>Proposal 2</vt:lpstr>
      <vt:lpstr>幻灯片 5</vt:lpstr>
    </vt:vector>
  </TitlesOfParts>
  <Company>MediaTek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ePDCCH detection for LC/CE UE</dc:title>
  <dc:creator>mtk09788</dc:creator>
  <cp:lastModifiedBy>TIE, Xiaolei</cp:lastModifiedBy>
  <cp:revision>230</cp:revision>
  <dcterms:created xsi:type="dcterms:W3CDTF">2015-04-22T00:12:23Z</dcterms:created>
  <dcterms:modified xsi:type="dcterms:W3CDTF">2016-03-23T10:26:55Z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ReviewCycle">
    <vt:lpwstr/>
  </property>
  <property fmtid="{D5CDD505-2E9C-101B-9397-08002B2CF9AE}" pid="3" name="_new_ms_pID_72543">
    <vt:lpwstr>(4)mbPoU7VCoQHpeXO3UvrLVB1ZODqbB+oUcF0gFdLd04unA+RyHbw8Mslhd1cVSrPKe94IsEhP
nwIcstUysn8SNmhavq/fC+qvTL1cgiy7+GC7xhcMQMdyG/mDIByk+WWDHT/KR9E7yIyXkCad
UFYXoGJmvfNADn1S+zibVgFJEFtzaYx4RIg+WYRmR4RWFviSLL/g2ta9icaaoAbc6R3yOp0A
hsG7jQ7AidU8TgJOSk</vt:lpwstr>
  </property>
  <property fmtid="{D5CDD505-2E9C-101B-9397-08002B2CF9AE}" pid="4" name="_new_ms_pID_725431">
    <vt:lpwstr>8kvolp5NV19j0zBn9TabhGMl2SjYGbNDKWPrf4LP62x19sSNl26/qw
1M/xY5qINqftRP6VfxMQY/F4nMKwjDEAXHNuQKGT20fXUVk8ryFd9iu3tDFpI0Auhw9Q8IGF
XUSQ1NFsrVJAVkwslzFJ2t+Gk66LM6FwXB+pVbgehOjVrU/7zaamRiCpu2oouWQrhdmIeG8G
mHwwi3C+qAw06CEkrg2Ip7739f57ST+hjgFW</vt:lpwstr>
  </property>
  <property fmtid="{D5CDD505-2E9C-101B-9397-08002B2CF9AE}" pid="5" name="_new_ms_pID_725432">
    <vt:lpwstr>rmyRkkT1HRAqFQ/GlkNmh2wSRXMBdm314lOZ
k6yR6kzNPH+IapQwUekTtQYFTScGdzBQ9+oy5xBNE4IiHpWCnSIoUX8bYrFOVoTLbSacl83v
oh90XGLhr1ZIw1Y3p/NcnB+skyIwjz5TA2amenB1EMJzZ3a5Q+AOEm3ixsBI7Mt8GatGkUEY
Mvzp8SC30Z2udAylkq0cleF59UaOrX8F2gf6VjPy1unpBzW19CTayS</vt:lpwstr>
  </property>
  <property fmtid="{D5CDD505-2E9C-101B-9397-08002B2CF9AE}" pid="6" name="_new_ms_pID_725433">
    <vt:lpwstr>QCbsL4YeZ2JVRUf0Ay
GdrTwg==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1455541430</vt:lpwstr>
  </property>
  <property fmtid="{D5CDD505-2E9C-101B-9397-08002B2CF9AE}" pid="11" name="_2015_ms_pID_725343">
    <vt:lpwstr>(3)lFPjzzc4cCBCogMoABLEPeQFw6pCuhGTs5liYX9FbIJRmP+l14ke/PoC/UU73yqsDpi6P638
zbPz4NcSpFnbr6ulzJ1j0eHw8CeX9VYLP7YaFCqxX2Kt2XecmLNFIwkveeIE+EdXpkBZp/kV
4j9ZurkNRWySRCRKN8fj+pTYAHeiyhjdiqv6ghbRTm00zMjUdvQHRAbczduONl0a5mJxo845
EShfsQwbRVvgrn+0pO</vt:lpwstr>
  </property>
  <property fmtid="{D5CDD505-2E9C-101B-9397-08002B2CF9AE}" pid="12" name="_2015_ms_pID_7253431">
    <vt:lpwstr>2WmsIo3cV1VvUJpKVKljN/44jiXblQY5gX1snD5fGgRpmK7nPlMVSn
G1yhk+8jr0r9HRC+aIk58yWCWXnANPwcAs2zt+FDIPQI8jtY97WV3iIZF8im74ZlcKaN8jb5
HmEWEmqePnqOJW7w9ZaLgCsAkacObldmKO9IZQa+L6nJHLRpfZt+MxaimbTuEE0KnofHfd+n
tbIkmRx0rD+/0hMDZ44GHE9Wz7LbONzJxr7b</vt:lpwstr>
  </property>
  <property fmtid="{D5CDD505-2E9C-101B-9397-08002B2CF9AE}" pid="13" name="_2015_ms_pID_7253432">
    <vt:lpwstr>Vf3HBZGwyiKF13VMPVst1z23skbyKqoRg06o
pokWGDWE</vt:lpwstr>
  </property>
</Properties>
</file>