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NB-SIB1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R1-162009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2.2.4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2114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363272" cy="187220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altLang="zh-CN" dirty="0" smtClean="0"/>
              <a:t>4 NB-MIB bits are used to indicate TBS and the number of repetitions of NB-SIB1( </a:t>
            </a:r>
            <a:r>
              <a:rPr lang="en-US" altLang="zh-CN" dirty="0" smtClean="0"/>
              <a:t>R</a:t>
            </a:r>
            <a:r>
              <a:rPr lang="en-US" altLang="zh-CN" baseline="-25000" dirty="0" smtClean="0"/>
              <a:t>NB-SIB1</a:t>
            </a:r>
            <a:r>
              <a:rPr lang="en-US" altLang="zh-CN" dirty="0" smtClean="0"/>
              <a:t>) </a:t>
            </a:r>
            <a:r>
              <a:rPr lang="en-US" altLang="zh-CN" dirty="0" smtClean="0"/>
              <a:t>via a table</a:t>
            </a:r>
          </a:p>
          <a:p>
            <a:r>
              <a:rPr lang="en-US" altLang="zh-CN" sz="3300" dirty="0" smtClean="0"/>
              <a:t>The 4 TBS values are selected from the TBS values of NB-PDSCH corresponding to 8 </a:t>
            </a:r>
            <a:r>
              <a:rPr lang="en-US" altLang="zh-CN" sz="3300" dirty="0" err="1" smtClean="0"/>
              <a:t>subframe</a:t>
            </a:r>
            <a:r>
              <a:rPr lang="en-US" altLang="zh-CN" sz="3300" dirty="0" smtClean="0"/>
              <a:t> transmission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75656" y="2636912"/>
          <a:ext cx="6480721" cy="3520440"/>
        </p:xfrm>
        <a:graphic>
          <a:graphicData uri="http://schemas.openxmlformats.org/drawingml/2006/table">
            <a:tbl>
              <a:tblPr/>
              <a:tblGrid>
                <a:gridCol w="1556363"/>
                <a:gridCol w="2462179"/>
                <a:gridCol w="2462179"/>
              </a:tblGrid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Number</a:t>
                      </a:r>
                      <a:r>
                        <a:rPr lang="en-US" altLang="zh-CN" sz="14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of repetitions of NB-SIB1 (R</a:t>
                      </a:r>
                      <a:r>
                        <a:rPr lang="en-US" altLang="zh-CN" sz="1400" b="1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NB-SIB1</a:t>
                      </a:r>
                      <a:r>
                        <a:rPr lang="en-US" altLang="zh-CN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zh-CN" sz="1400" b="1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TBS1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TBS1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TBS1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TBS2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TBS2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TBS2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TBS3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TBS3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TBS3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TBS4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TBS4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TBS4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12~15</a:t>
                      </a:r>
                      <a:endParaRPr lang="zh-CN" altLang="zh-CN" sz="1400" kern="10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Reserved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1512168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zh-CN" dirty="0" smtClean="0"/>
              <a:t>The starting frame number for NB-SIB1 repetitions in the NB-SIB1 period is determined according to a table </a:t>
            </a:r>
            <a:endParaRPr lang="en-US" altLang="zh-CN" sz="29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524000" y="2722170"/>
          <a:ext cx="6432377" cy="3313321"/>
        </p:xfrm>
        <a:graphic>
          <a:graphicData uri="http://schemas.openxmlformats.org/drawingml/2006/table">
            <a:tbl>
              <a:tblPr/>
              <a:tblGrid>
                <a:gridCol w="1040053"/>
                <a:gridCol w="2696162"/>
                <a:gridCol w="2696162"/>
              </a:tblGrid>
              <a:tr h="410191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R</a:t>
                      </a:r>
                      <a:r>
                        <a:rPr lang="en-US" sz="1600" kern="100" baseline="-25000">
                          <a:latin typeface="Times"/>
                          <a:ea typeface="宋体"/>
                          <a:cs typeface="Times New Roman"/>
                        </a:rPr>
                        <a:t>NB-SIB1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Starting radio frame number for NB-SIB1 repetitions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38508">
                <a:tc rowSpan="4"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4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4 = 1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16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4 = 2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32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4 = 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48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508">
                <a:tc rowSpan="2"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2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7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2 = 1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16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835">
                <a:tc rowSpan="2"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16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2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8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2 = 1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latin typeface="Times"/>
                          <a:ea typeface="宋体"/>
                          <a:cs typeface="Times New Roman"/>
                        </a:rPr>
                        <a:t>SFN mod 256 = 1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12626</TotalTime>
  <Words>226</Words>
  <Application>Microsoft Office PowerPoint</Application>
  <PresentationFormat>全屏显示(4:3)</PresentationFormat>
  <Paragraphs>74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NB-SIB1 Details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Huawei3</cp:lastModifiedBy>
  <cp:revision>1093</cp:revision>
  <dcterms:created xsi:type="dcterms:W3CDTF">2015-04-22T00:12:23Z</dcterms:created>
  <dcterms:modified xsi:type="dcterms:W3CDTF">2016-03-23T08:13:34Z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1458720780</vt:lpwstr>
  </property>
</Properties>
</file>