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0" d="100"/>
          <a:sy n="70" d="100"/>
        </p:scale>
        <p:origin x="-18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[Draft] WF on NB-PDCCH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224136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R1-162008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2.2.2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The set of options for the max number of repetitions in an NB-PDCCH search space is the same for all search spaces</a:t>
            </a:r>
          </a:p>
          <a:p>
            <a:pPr lvl="1"/>
            <a:r>
              <a:rPr lang="en-US" altLang="zh-CN" dirty="0" err="1" smtClean="0"/>
              <a:t>R</a:t>
            </a:r>
            <a:r>
              <a:rPr lang="en-US" altLang="zh-CN" baseline="-25000" dirty="0" err="1" smtClean="0"/>
              <a:t>max</a:t>
            </a:r>
            <a:r>
              <a:rPr lang="en-US" altLang="zh-CN" baseline="-25000" dirty="0" smtClean="0"/>
              <a:t> </a:t>
            </a:r>
            <a:r>
              <a:rPr lang="en-US" altLang="zh-CN" dirty="0" smtClean="0"/>
              <a:t>is from: {1, 2, 4, 8, 16, 32, 64, 128, 256, 512, 1024, 2048}.</a:t>
            </a:r>
            <a:endParaRPr lang="zh-CN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32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4925144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sz="3700" i="1" dirty="0" smtClean="0"/>
              <a:t>For NB-PDCCH common search space for Paging, UE monitors one of the following sets of {AL, #repetition, #blind decodes}:</a:t>
            </a:r>
            <a:endParaRPr lang="en-US" altLang="zh-CN" sz="3700" dirty="0" smtClean="0"/>
          </a:p>
          <a:p>
            <a:pPr lvl="1"/>
            <a:r>
              <a:rPr lang="en-US" altLang="zh-CN" sz="2200" i="1" dirty="0" smtClean="0"/>
              <a:t>  {2, 1, 1}                                                                                                                              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1</a:t>
            </a:r>
            <a:endParaRPr lang="zh-CN" altLang="zh-CN" sz="2200" i="1" dirty="0" smtClean="0"/>
          </a:p>
          <a:p>
            <a:pPr marL="800100" lvl="3" indent="-342900"/>
            <a:r>
              <a:rPr lang="en-US" altLang="zh-CN" sz="2200" i="1" dirty="0" smtClean="0"/>
              <a:t>{2, 1, 1}, {2, 2, 1}                                                                                                              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2</a:t>
            </a:r>
            <a:endParaRPr lang="zh-CN" altLang="zh-CN" sz="2200" i="1" dirty="0" smtClean="0"/>
          </a:p>
          <a:p>
            <a:pPr marL="800100" lvl="3" indent="-342900"/>
            <a:r>
              <a:rPr lang="en-US" altLang="zh-CN" sz="2200" i="1" dirty="0" smtClean="0"/>
              <a:t>{2, 1, 1}, {2, 2, 1}, {2, 4, 1}                                                                                              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4</a:t>
            </a:r>
            <a:endParaRPr lang="zh-CN" altLang="zh-CN" sz="2200" i="1" dirty="0" smtClean="0"/>
          </a:p>
          <a:p>
            <a:pPr marL="800100" lvl="3" indent="-342900"/>
            <a:r>
              <a:rPr lang="en-US" altLang="zh-CN" sz="2200" i="1" dirty="0" smtClean="0"/>
              <a:t>{2, 1, 1}, {2, 2, 1}, {2, 4, 1}, {2, 8, 1}                                                                               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8</a:t>
            </a:r>
            <a:endParaRPr lang="zh-CN" altLang="zh-CN" sz="2200" i="1" dirty="0" smtClean="0"/>
          </a:p>
          <a:p>
            <a:pPr marL="800100" lvl="3" indent="-342900"/>
            <a:r>
              <a:rPr lang="en-US" altLang="zh-CN" sz="2200" i="1" dirty="0" smtClean="0"/>
              <a:t>{2, 1, 1}, {2, 2, 1}, {2, 4, 1}, {2, 8, 1}, {2, 16, 1}                                                             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16</a:t>
            </a:r>
            <a:endParaRPr lang="zh-CN" altLang="zh-CN" sz="2200" i="1" dirty="0" smtClean="0"/>
          </a:p>
          <a:p>
            <a:pPr marL="800100" lvl="3" indent="-342900"/>
            <a:r>
              <a:rPr lang="en-US" altLang="zh-CN" sz="2200" i="1" dirty="0" smtClean="0"/>
              <a:t>{2, 1, 1}, {2, 2, 1}, {2, 4, 1}, {2, 8, 1}, {2, 16, 1}, {2, 32, 1}                                           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32</a:t>
            </a:r>
            <a:endParaRPr lang="zh-CN" altLang="zh-CN" sz="2200" i="1" dirty="0" smtClean="0"/>
          </a:p>
          <a:p>
            <a:pPr marL="800100" lvl="3" indent="-342900"/>
            <a:r>
              <a:rPr lang="en-US" altLang="zh-CN" sz="2200" i="1" dirty="0" smtClean="0"/>
              <a:t>{2, 1, 1}, {2, 2, 1}, {2, 4, 1}, {2, 8, 1}, {2, 16, 1}, {2, 32, 1}, {2, 64, 1}                         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64</a:t>
            </a:r>
            <a:endParaRPr lang="zh-CN" altLang="zh-CN" sz="2200" i="1" dirty="0" smtClean="0"/>
          </a:p>
          <a:p>
            <a:pPr marL="800100" lvl="3" indent="-342900"/>
            <a:r>
              <a:rPr lang="en-US" altLang="zh-CN" sz="2200" i="1" dirty="0" smtClean="0"/>
              <a:t>{2, 1, 1}, {2, 2, 1}, {2, 4, 1}, {2, 8, 1}, {2, 16, 1}, {2, 32, 1}, {2, 64, 1}, {2, 128, 1}     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128</a:t>
            </a:r>
            <a:endParaRPr lang="zh-CN" altLang="zh-CN" sz="2200" i="1" dirty="0" smtClean="0"/>
          </a:p>
          <a:p>
            <a:pPr marL="800100" lvl="3" indent="-342900"/>
            <a:r>
              <a:rPr lang="en-US" altLang="zh-CN" sz="2200" i="1" dirty="0" smtClean="0"/>
              <a:t>{2, 1, 1}, {2, 4, 1}, {2, 8, 1}, {2, 16, 1}, {2, 32, 1}, {2, 64, 1}, {2, 128, 1}, {2, 256, 1} </a:t>
            </a:r>
            <a:endParaRPr lang="zh-CN" altLang="zh-CN" sz="2200" i="1" dirty="0" smtClean="0"/>
          </a:p>
          <a:p>
            <a:pPr lvl="1">
              <a:buNone/>
            </a:pPr>
            <a:r>
              <a:rPr lang="en-US" altLang="zh-CN" sz="2200" i="1" dirty="0" smtClean="0"/>
              <a:t>                                                                                                                                                    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256</a:t>
            </a:r>
            <a:endParaRPr lang="zh-CN" altLang="zh-CN" sz="2200" i="1" dirty="0" smtClean="0"/>
          </a:p>
          <a:p>
            <a:pPr marL="800100" lvl="3" indent="-342900"/>
            <a:r>
              <a:rPr lang="en-US" altLang="zh-CN" sz="2200" i="1" dirty="0" smtClean="0"/>
              <a:t>{2, 1, 1}, {2, 4, 1}, {2, 16, 1}, {2, 32, 1}, {2, 64, 1}, {2, 128, 1}, {2, 256, 1}, {2, 512, 1}    </a:t>
            </a:r>
          </a:p>
          <a:p>
            <a:pPr marL="800100" lvl="3" indent="-342900">
              <a:buNone/>
            </a:pPr>
            <a:r>
              <a:rPr lang="en-US" altLang="zh-CN" sz="2200" i="1" dirty="0" smtClean="0"/>
              <a:t>                                                                                                                                                    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512</a:t>
            </a:r>
            <a:endParaRPr lang="zh-CN" altLang="zh-CN" sz="2200" i="1" dirty="0" smtClean="0"/>
          </a:p>
          <a:p>
            <a:pPr marL="800100" lvl="3" indent="-342900"/>
            <a:r>
              <a:rPr lang="en-US" altLang="zh-CN" sz="2200" i="1" dirty="0" smtClean="0"/>
              <a:t>{2, 1, 1}, {2, 8, 1}, {2, 32, 1}, {2, 64, 1}, {2, 128, 1}, {2, 256, 1}, {2, 512, 1}, {2, 1024, 1}   </a:t>
            </a:r>
          </a:p>
          <a:p>
            <a:pPr marL="800100" lvl="3" indent="-342900">
              <a:buNone/>
            </a:pPr>
            <a:r>
              <a:rPr lang="en-US" altLang="zh-CN" sz="2200" i="1" dirty="0" smtClean="0"/>
              <a:t>                                                                                                                                                    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1024</a:t>
            </a:r>
            <a:endParaRPr lang="zh-CN" altLang="zh-CN" sz="2200" i="1" dirty="0" smtClean="0"/>
          </a:p>
          <a:p>
            <a:pPr marL="800100" lvl="3" indent="-342900"/>
            <a:r>
              <a:rPr lang="en-US" altLang="zh-CN" sz="2200" i="1" dirty="0" smtClean="0"/>
              <a:t>{2, 1, 1}, {2, 16, 1}, {2, 64, 1}, {2, 128, 1}, {2, 256, 1}, {2, 512, 1}, {2, 1024, 1}, {2, 2048,1} </a:t>
            </a:r>
          </a:p>
          <a:p>
            <a:pPr marL="800100" lvl="3" indent="-342900">
              <a:buNone/>
            </a:pPr>
            <a:r>
              <a:rPr lang="en-US" altLang="zh-CN" sz="2200" i="1" dirty="0" smtClean="0"/>
              <a:t>                                                                                                                                                     for </a:t>
            </a:r>
            <a:r>
              <a:rPr lang="en-US" altLang="zh-CN" sz="2200" i="1" dirty="0" err="1" smtClean="0"/>
              <a:t>Rmax</a:t>
            </a:r>
            <a:r>
              <a:rPr lang="en-US" altLang="zh-CN" sz="2200" i="1" dirty="0" smtClean="0"/>
              <a:t> = 2048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12850</TotalTime>
  <Words>391</Words>
  <Application>Microsoft Office PowerPoint</Application>
  <PresentationFormat>全屏显示(4:3)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[Draft] WF on NB-PDCCH</vt:lpstr>
      <vt:lpstr>Proposals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HW</dc:creator>
  <cp:lastModifiedBy>Luochao</cp:lastModifiedBy>
  <cp:revision>1099</cp:revision>
  <dcterms:created xsi:type="dcterms:W3CDTF">2015-04-22T00:12:23Z</dcterms:created>
  <dcterms:modified xsi:type="dcterms:W3CDTF">2016-03-23T08:08:53Z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1453297767</vt:lpwstr>
  </property>
  <property fmtid="{D5CDD505-2E9C-101B-9397-08002B2CF9AE}" pid="11" name="_2015_ms_pID_725343">
    <vt:lpwstr>(3)9YR3+eGenkUsdddwojd719OYMx2QhJ8d64FEljr6/VrBJvttGlL6naCWmPXbUDhznIKReu2H
xbdy79VPc5wEYxfX0S6Vk2zDqUkJDrGb/aNoBrSh4L9if8P098euijpq5AFbqrGV1bvLG1Ct
ueQopeslD7H5FCm8hByj8gjQgu5pwCPToXtys4wIbtv0Jj3fFPB70rsXQICscuFKZ8pQFWbB
2b+1f7CEf44d2q8dRu</vt:lpwstr>
  </property>
  <property fmtid="{D5CDD505-2E9C-101B-9397-08002B2CF9AE}" pid="12" name="_2015_ms_pID_7253431">
    <vt:lpwstr>p/LbRN+F6EHllEpmDB5iXR5dd91b6btJbacSHc1Fl1LY+3f/B1WNj/
ZaFkQtyQj+YM8AEfSdnsNRsoF5L6LC380AZeY5fRxzWR0NZ4LTuUWeM+1QTLUkPG5N7GwA5m
MaA4BMROzrlQFkx1OlPIJLEYzUB+hxN8VtsQu5fg6yrJlBxmVipwUtQPHC5+KKfLUsOUY4Th
efyBZnYdBS780SC3JbCWyWT/lKoZdvNH4GgI</vt:lpwstr>
  </property>
  <property fmtid="{D5CDD505-2E9C-101B-9397-08002B2CF9AE}" pid="13" name="_2015_ms_pID_7253432">
    <vt:lpwstr>mzZFG76QdIq3eOyhtD8ryr82ka3FcnIOfNpj
qPObGaXkzLT0GzMt5z8UkV9RPbctjzxX6sBpOYuMkAM5GH0m2Z7xcRGwo12r+vjYNtnpA90M
XdplV2dBOARDqqJkTt7faw==</vt:lpwstr>
  </property>
</Properties>
</file>