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>
        <p:scale>
          <a:sx n="75" d="100"/>
          <a:sy n="75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UL DMRS for single tone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R1-161996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WG1NB-IoT Ad-Hoc Meeting#2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altLang="zh-CN" i="1" dirty="0" smtClean="0"/>
              <a:t>One resource unit schedulable in PUSCH transmission for the data consists of fixed [X] </a:t>
            </a:r>
            <a:r>
              <a:rPr lang="en-US" altLang="zh-CN" i="1" dirty="0" err="1" smtClean="0"/>
              <a:t>msec</a:t>
            </a:r>
            <a:r>
              <a:rPr lang="en-US" altLang="zh-CN" i="1" dirty="0" smtClean="0"/>
              <a:t> at least for FDD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X(1</a:t>
            </a:r>
            <a:r>
              <a:rPr lang="en-US" altLang="zh-CN" i="1" baseline="-25000" dirty="0" smtClean="0"/>
              <a:t>15kHz</a:t>
            </a:r>
            <a:r>
              <a:rPr lang="en-US" altLang="zh-CN" i="1" dirty="0" smtClean="0"/>
              <a:t>) is 8 for 15 kHz case with single tone transmission</a:t>
            </a:r>
            <a:endParaRPr lang="zh-CN" altLang="zh-CN" sz="3200" dirty="0" smtClean="0"/>
          </a:p>
          <a:p>
            <a:pPr lvl="1"/>
            <a:r>
              <a:rPr lang="en-US" altLang="zh-CN" i="1" dirty="0" smtClean="0"/>
              <a:t>X(1</a:t>
            </a:r>
            <a:r>
              <a:rPr lang="en-US" altLang="zh-CN" i="1" baseline="-25000" dirty="0" smtClean="0"/>
              <a:t>3.75kHz</a:t>
            </a:r>
            <a:r>
              <a:rPr lang="en-US" altLang="zh-CN" i="1" dirty="0" smtClean="0"/>
              <a:t>) is 32 for 3.75 kHz case with single tone transmission</a:t>
            </a:r>
            <a:endParaRPr lang="zh-CN" altLang="zh-CN" sz="3200" dirty="0" smtClean="0"/>
          </a:p>
          <a:p>
            <a:pPr lvl="1"/>
            <a:r>
              <a:rPr lang="en-US" altLang="zh-CN" i="1" dirty="0" smtClean="0"/>
              <a:t>In case of multiple tones is allocated for one UE, X{m} is smaller than X(1</a:t>
            </a:r>
            <a:r>
              <a:rPr lang="en-US" altLang="zh-CN" i="1" baseline="-25000" dirty="0" smtClean="0"/>
              <a:t>15kHz</a:t>
            </a:r>
            <a:r>
              <a:rPr lang="en-US" altLang="zh-CN" i="1" dirty="0" smtClean="0"/>
              <a:t>)</a:t>
            </a:r>
            <a:endParaRPr lang="zh-CN" altLang="zh-CN" sz="3200" dirty="0" smtClean="0"/>
          </a:p>
          <a:p>
            <a:pPr lvl="2"/>
            <a:r>
              <a:rPr lang="en-US" altLang="zh-CN" i="1" dirty="0" smtClean="0"/>
              <a:t>In case of 12 tones is allocated for one UE, X{12} is 1</a:t>
            </a:r>
            <a:endParaRPr lang="zh-CN" altLang="zh-CN" sz="3200" dirty="0" smtClean="0"/>
          </a:p>
          <a:p>
            <a:pPr lvl="0"/>
            <a:r>
              <a:rPr lang="en-US" altLang="zh-CN" i="1" dirty="0" smtClean="0"/>
              <a:t>UL multi-tone transmission for the data with 12 tones is supported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UL multi-tone transmission for the data also supports followings of numbers of multiple </a:t>
            </a:r>
            <a:endParaRPr lang="zh-CN" altLang="zh-CN" sz="3200" dirty="0" smtClean="0"/>
          </a:p>
          <a:p>
            <a:pPr lvl="2"/>
            <a:r>
              <a:rPr lang="en-US" altLang="zh-CN" i="1" dirty="0" smtClean="0"/>
              <a:t>{3} with 4 </a:t>
            </a:r>
            <a:r>
              <a:rPr lang="en-US" altLang="zh-CN" i="1" dirty="0" err="1" smtClean="0"/>
              <a:t>msec</a:t>
            </a:r>
            <a:r>
              <a:rPr lang="en-US" altLang="zh-CN" i="1" dirty="0" smtClean="0"/>
              <a:t> resource unit size</a:t>
            </a:r>
            <a:endParaRPr lang="zh-CN" altLang="zh-CN" sz="3200" dirty="0" smtClean="0"/>
          </a:p>
          <a:p>
            <a:pPr lvl="2"/>
            <a:r>
              <a:rPr lang="en-US" altLang="zh-CN" i="1" dirty="0" smtClean="0"/>
              <a:t>{6} with 2 </a:t>
            </a:r>
            <a:r>
              <a:rPr lang="en-US" altLang="zh-CN" i="1" dirty="0" err="1" smtClean="0"/>
              <a:t>msec</a:t>
            </a:r>
            <a:r>
              <a:rPr lang="en-US" altLang="zh-CN" i="1" dirty="0" smtClean="0"/>
              <a:t> resource unit size</a:t>
            </a:r>
            <a:endParaRPr lang="zh-CN" altLang="zh-CN" sz="3200" dirty="0" smtClean="0"/>
          </a:p>
          <a:p>
            <a:pPr lvl="0"/>
            <a:r>
              <a:rPr lang="en-US" altLang="zh-CN" i="1" dirty="0" smtClean="0"/>
              <a:t>When single-tone is allocated, Pi/4-QPSK and Pi/2-BPSK are supported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FFS: How rotation is realized</a:t>
            </a:r>
            <a:endParaRPr lang="zh-CN" altLang="zh-CN" sz="3200" dirty="0" smtClean="0"/>
          </a:p>
          <a:p>
            <a:pPr lvl="1"/>
            <a:r>
              <a:rPr lang="en-US" altLang="zh-CN" i="1" dirty="0" smtClean="0"/>
              <a:t>FFS: Phase rotation for RS(s)</a:t>
            </a:r>
            <a:endParaRPr lang="zh-CN" altLang="zh-CN" sz="3200" dirty="0" smtClean="0"/>
          </a:p>
          <a:p>
            <a:pPr lvl="0"/>
            <a:r>
              <a:rPr lang="en-US" altLang="zh-CN" i="1" dirty="0" smtClean="0"/>
              <a:t>When multi-tone is allocated, QPSK is supported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FFS: TPSK, 8-BPSK</a:t>
            </a:r>
            <a:endParaRPr lang="zh-CN" altLang="zh-CN" sz="3200" dirty="0" smtClean="0"/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DMRS pattern for single tone NB-PUSCH that conveys data transmission: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For 15 kHz subcarrier spacing, the 4th symbol of every 7 symbols (i.e. same as LTE).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For 3.75 kHz subcarrier spacing, the 5</a:t>
            </a:r>
            <a:r>
              <a:rPr lang="en-US" altLang="zh-CN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symbol of every 7 symbols in 2ms NB-slot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zh-CN" altLang="zh-CN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DMRS pattern for single tone NB-PUSCH that conveys data transmission:</a:t>
            </a:r>
          </a:p>
          <a:p>
            <a:pPr lvl="1"/>
            <a:r>
              <a:rPr lang="en-GB" altLang="zh-CN" dirty="0" smtClean="0"/>
              <a:t>Gold-sequence based binary random sequence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4446</TotalTime>
  <Words>255</Words>
  <Application>Microsoft Office PowerPoint</Application>
  <PresentationFormat>全屏显示(4:3)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UL DMRS for single tone transmission</vt:lpstr>
      <vt:lpstr>Background</vt:lpstr>
      <vt:lpstr>Proposal 1</vt:lpstr>
      <vt:lpstr>Proposal 2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TIE, Xiaolei</cp:lastModifiedBy>
  <cp:revision>226</cp:revision>
  <dcterms:created xsi:type="dcterms:W3CDTF">2015-04-22T00:12:23Z</dcterms:created>
  <dcterms:modified xsi:type="dcterms:W3CDTF">2016-03-22T14:34:55Z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(4)mbPoU7VCoQHpeXO3UvrLVB1ZODqbB+oUcF0gFdLd04unA+RyHbw8Mslhd1cVSrPKe94IsEhP
nwIcstUysn8SNmhavq/fC+qvTL1cgiy7+GC7xhcMQMdyG/mDIByk+WWDHT/KR9E7yIyXkCad
UFYXoGJmvfNADn1S+zibVgFJEFtzaYx4RIg+WYRmR4RWFviSLL/g2ta9icaaoAbc6R3yOp0A
hsG7jQ7AidU8TgJOSk</vt:lpwstr>
  </property>
  <property fmtid="{D5CDD505-2E9C-101B-9397-08002B2CF9AE}" pid="4" name="_new_ms_pID_725431">
    <vt:lpwstr>8kvolp5NV19j0zBn9TabhGMl2SjYGbNDKWPrf4LP62x19sSNl26/qw
1M/xY5qINqftRP6VfxMQY/F4nMKwjDEAXHNuQKGT20fXUVk8ryFd9iu3tDFpI0Auhw9Q8IGF
XUSQ1NFsrVJAVkwslzFJ2t+Gk66LM6FwXB+pVbgehOjVrU/7zaamRiCpu2oouWQrhdmIeG8G
mHwwi3C+qAw06CEkrg2Ip7739f57ST+hjgFW</vt:lpwstr>
  </property>
  <property fmtid="{D5CDD505-2E9C-101B-9397-08002B2CF9AE}" pid="5" name="_new_ms_pID_725432">
    <vt:lpwstr>rmyRkkT1HRAqFQ/GlkNmh2wSRXMBdm314lOZ
k6yR6kzNPH+IapQwUekTtQYFTScGdzBQ9+oy5xBNE4IiHpWCnSIoUX8bYrFOVoTLbSacl83v
oh90XGLhr1ZIw1Y3p/NcnB+skyIwjz5TA2amenB1EMJzZ3a5Q+AOEm3ixsBI7Mt8GatGkUEY
Mvzp8SC30Z2udAylkq0cleF59UaOrX8F2gf6VjPy1unpBzW19CTayS</vt:lpwstr>
  </property>
  <property fmtid="{D5CDD505-2E9C-101B-9397-08002B2CF9AE}" pid="6" name="_new_ms_pID_725433">
    <vt:lpwstr>QCbsL4YeZ2JVRUf0Ay
GdrTwg==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1455541430</vt:lpwstr>
  </property>
  <property fmtid="{D5CDD505-2E9C-101B-9397-08002B2CF9AE}" pid="11" name="_2015_ms_pID_725343">
    <vt:lpwstr>(3)LztUZ6hwnvhadkG1cGHlYGjkhIkmUxUTPIQB/XA9QNIOi0IQByDtzvkDL+eWTSsU/UGMbMY/
fynSwvfnIi5tcwg91RlXtUs0Ey0PmJJQsWrXxFWXN/C2iC4ZU4YXZMu5N6R+ciXfpsh0BGGC
jt22R7tp37zncwWnl4+wBFHWvvHOhGrcECgyFUycbscWbmY1TJ+t+ocWd4kCuiuCdq/SBNkV
CrlQXOzhb/hUHf33aY</vt:lpwstr>
  </property>
  <property fmtid="{D5CDD505-2E9C-101B-9397-08002B2CF9AE}" pid="12" name="_2015_ms_pID_7253431">
    <vt:lpwstr>M8DZG+/MVgRUeFm/guCIbJgWmMUwsT6WELUpPhdQhniaFOfeE3mGBS
pajFN3YzvPg9pUySZceQwFmNh198smTkZuWWSCpykkL70HS+zkZqg4q2gVS0sKX93EJfIS6m
TgKq2qWhZoHaKIj4XZGFkqioaoA57VJixh5T1pGZnOTFo8YzilQpcmk7vTcZQCQXIXfGpLkx
Y7tSccBMuccmGEO+ntYEJRh+9r13/7Wr8xax</vt:lpwstr>
  </property>
  <property fmtid="{D5CDD505-2E9C-101B-9397-08002B2CF9AE}" pid="13" name="_2015_ms_pID_7253432">
    <vt:lpwstr>/pKK6eXELq/S+SCpQhEV7Bd1fU0C4MN/BxN5
WCCcR8T9ljmixCgG0/DDr6n2CgJ1Tg==</vt:lpwstr>
  </property>
</Properties>
</file>