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LAA HARQ retransmission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31640" y="3933056"/>
            <a:ext cx="6400800" cy="1752600"/>
          </a:xfrm>
        </p:spPr>
        <p:txBody>
          <a:bodyPr/>
          <a:lstStyle/>
          <a:p>
            <a:r>
              <a:rPr lang="en-US" altLang="zh-CN" dirty="0" smtClean="0"/>
              <a:t>Huawei, HiSilicon, ZTE, ETRI, CMCC, CATT, Intel, AT&amp;T, Vodafone, Kyocera, </a:t>
            </a:r>
            <a:r>
              <a:rPr lang="en-US" altLang="zh-CN" dirty="0" err="1" smtClean="0"/>
              <a:t>Coolpad</a:t>
            </a:r>
            <a:r>
              <a:rPr lang="en-US" altLang="zh-CN" dirty="0" smtClean="0"/>
              <a:t>, KT Corporation, </a:t>
            </a:r>
            <a:endParaRPr lang="zh-CN" alt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04800" y="342697"/>
            <a:ext cx="85344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Ad-Hoc Meeting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        R1-1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51202</a:t>
            </a:r>
            <a:endParaRPr lang="en-US" altLang="zh-CN" sz="2000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Paris, France, 24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 March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2015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95536" y="1484784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altLang="ko-KR" dirty="0" smtClean="0"/>
              <a:t>2</a:t>
            </a:r>
            <a:endParaRPr lang="en-US" altLang="ko-KR" dirty="0"/>
          </a:p>
          <a:p>
            <a:pPr eaLnBrk="1" hangingPunct="1"/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25963"/>
          </a:xfrm>
        </p:spPr>
        <p:txBody>
          <a:bodyPr>
            <a:normAutofit fontScale="85000" lnSpcReduction="10000"/>
          </a:bodyPr>
          <a:lstStyle/>
          <a:p>
            <a:r>
              <a:rPr lang="en-US" altLang="zh-CN" dirty="0" smtClean="0"/>
              <a:t>Study the following HARQ retransmission alternatives in the LAA SI</a:t>
            </a:r>
          </a:p>
          <a:p>
            <a:pPr lvl="1"/>
            <a:r>
              <a:rPr lang="en-US" altLang="zh-CN" dirty="0" smtClean="0"/>
              <a:t>Alternative 1:  </a:t>
            </a:r>
            <a:r>
              <a:rPr lang="en-GB" altLang="zh-CN" dirty="0" smtClean="0"/>
              <a:t>Operating the HARQ retransmission only on the same unlicensed carrier</a:t>
            </a:r>
          </a:p>
          <a:p>
            <a:pPr lvl="1"/>
            <a:r>
              <a:rPr lang="en-GB" altLang="zh-CN" dirty="0" smtClean="0"/>
              <a:t>Alternative 2: allowing operating the HARQ retransmission on a carrier other than the initial transmission</a:t>
            </a:r>
            <a:endParaRPr lang="en-US" altLang="zh-CN" dirty="0" smtClean="0"/>
          </a:p>
          <a:p>
            <a:r>
              <a:rPr lang="en-US" altLang="zh-CN" dirty="0" smtClean="0"/>
              <a:t>RAN1 documents the analysis of the HARQ retransmission alternatives in the TR 36.889</a:t>
            </a:r>
          </a:p>
          <a:p>
            <a:r>
              <a:rPr lang="en-US" altLang="zh-CN" dirty="0" smtClean="0"/>
              <a:t>Note: Alternative 1 is the current LTE design</a:t>
            </a:r>
          </a:p>
          <a:p>
            <a:r>
              <a:rPr lang="en-US" altLang="zh-CN" dirty="0" smtClean="0"/>
              <a:t>Note: at least the performance of the alternatives is studied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489</TotalTime>
  <Words>116</Words>
  <Application>Microsoft Office PowerPoint</Application>
  <PresentationFormat>全屏显示(4:3)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LAA HARQ retransmission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LAA HARQ retransmission</dc:title>
  <dc:creator>Xiayuan (XiaYuan, WN)</dc:creator>
  <cp:lastModifiedBy>Xiayuan</cp:lastModifiedBy>
  <cp:revision>43</cp:revision>
  <dcterms:created xsi:type="dcterms:W3CDTF">2015-03-25T12:47:50Z</dcterms:created>
  <dcterms:modified xsi:type="dcterms:W3CDTF">2015-03-26T14:44:32Z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(3)IJw+nTOIIXkdFtXD9+v+XqYbJCpROMpYz7Ogrv+F0fdvBmmRmh/w9bG+m+pRU/W1AhKe3fGq
zRffGbBngYEd0QoO+e0MlK4Pt/6lxuAuMnQmr1F1dteBQ1erFYUK71ugPFtrfxhkIEFGIe9u
Bdv0eOc3s00/lwRD3PgM+7VBYaeF49EYsONGsjepkzUTbv3IKlwd4C2vPlvZbCiGch7rBBOI
fgZLPu+izHi6xPCtHz</vt:lpwstr>
  </property>
  <property fmtid="{D5CDD505-2E9C-101B-9397-08002B2CF9AE}" pid="3" name="_new_ms_pID_725431">
    <vt:lpwstr>LpXvfNHphBIlgVesCfXfJRFmSqpkxhdG9bO7PvP+tRCCUYBwjwGCaX
sIcLxfJkFAka38flW1vfftoVgu3SkIProIOJMuesxzVShYWenvhrQDm5RRehoG/qg1mcSUVA
qiXM4HaCnNfDHA7uyZZqJgcsnqYO69qPoDiaPjtNI06MQSnGuVx1o5cteROa5/vaQ00mMCXC
dsmewQf5mYvGB5GOFotyiriqOB1i33P/W2b3</vt:lpwstr>
  </property>
  <property fmtid="{D5CDD505-2E9C-101B-9397-08002B2CF9AE}" pid="4" name="_new_ms_pID_725432">
    <vt:lpwstr>34QrAfrZvocTRa6QaWHAHkXe/xIO5Md/heTE
o/0BwBoYEtQvmMmyTbQwQ93sfe9kkI4Un3FyRQhf418mIJQ2yYHsqQ0BQ6kPs8vvAO0xC/0I
6Z7JTJb15aanRL5/yO837Q==</vt:lpwstr>
  </property>
  <property fmtid="{D5CDD505-2E9C-101B-9397-08002B2CF9AE}" pid="5" name="sflag">
    <vt:lpwstr>1427381052</vt:lpwstr>
  </property>
</Properties>
</file>